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87" r:id="rId5"/>
    <p:sldId id="289" r:id="rId6"/>
    <p:sldId id="901" r:id="rId7"/>
    <p:sldId id="902" r:id="rId8"/>
    <p:sldId id="509" r:id="rId9"/>
    <p:sldId id="506" r:id="rId10"/>
    <p:sldId id="519" r:id="rId11"/>
    <p:sldId id="508" r:id="rId12"/>
    <p:sldId id="885" r:id="rId13"/>
    <p:sldId id="848" r:id="rId14"/>
    <p:sldId id="907" r:id="rId15"/>
    <p:sldId id="512" r:id="rId16"/>
    <p:sldId id="899" r:id="rId17"/>
    <p:sldId id="908" r:id="rId18"/>
    <p:sldId id="909" r:id="rId19"/>
    <p:sldId id="912" r:id="rId20"/>
    <p:sldId id="913" r:id="rId21"/>
    <p:sldId id="911" r:id="rId22"/>
    <p:sldId id="910" r:id="rId23"/>
    <p:sldId id="900" r:id="rId24"/>
    <p:sldId id="300" r:id="rId25"/>
    <p:sldId id="914" r:id="rId26"/>
    <p:sldId id="521" r:id="rId27"/>
  </p:sldIdLst>
  <p:sldSz cx="15119350" cy="10691813"/>
  <p:notesSz cx="6888163" cy="10020300"/>
  <p:defaultTextStyle>
    <a:defPPr>
      <a:defRPr lang="sv-SE"/>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33EC76-B4C8-1943-A8E8-CBD295812061}">
          <p14:sldIdLst>
            <p14:sldId id="287"/>
            <p14:sldId id="289"/>
            <p14:sldId id="901"/>
            <p14:sldId id="902"/>
            <p14:sldId id="509"/>
            <p14:sldId id="506"/>
            <p14:sldId id="519"/>
            <p14:sldId id="508"/>
            <p14:sldId id="885"/>
            <p14:sldId id="848"/>
            <p14:sldId id="907"/>
            <p14:sldId id="512"/>
            <p14:sldId id="899"/>
            <p14:sldId id="908"/>
            <p14:sldId id="909"/>
            <p14:sldId id="912"/>
            <p14:sldId id="913"/>
            <p14:sldId id="911"/>
            <p14:sldId id="910"/>
            <p14:sldId id="900"/>
            <p14:sldId id="300"/>
            <p14:sldId id="914"/>
            <p14:sldId id="521"/>
          </p14:sldIdLst>
        </p14:section>
      </p14:sectionLst>
    </p:ext>
    <p:ext uri="{EFAFB233-063F-42B5-8137-9DF3F51BA10A}">
      <p15:sldGuideLst xmlns:p15="http://schemas.microsoft.com/office/powerpoint/2012/main">
        <p15:guide id="1" orient="horz" pos="3367">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58C"/>
    <a:srgbClr val="8D7A71"/>
    <a:srgbClr val="FFFFFF"/>
    <a:srgbClr val="ECEAE8"/>
    <a:srgbClr val="7F7F7F"/>
    <a:srgbClr val="8C877C"/>
    <a:srgbClr val="C9C4B9"/>
    <a:srgbClr val="8C877D"/>
    <a:srgbClr val="E95412"/>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85913D-D2E6-6E4B-B453-BB3E68CBE789}" v="37" dt="2020-05-06T13:36:52.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p:restoredTop sz="94694"/>
  </p:normalViewPr>
  <p:slideViewPr>
    <p:cSldViewPr snapToGrid="0">
      <p:cViewPr>
        <p:scale>
          <a:sx n="83" d="100"/>
          <a:sy n="83" d="100"/>
        </p:scale>
        <p:origin x="864" y="-352"/>
      </p:cViewPr>
      <p:guideLst>
        <p:guide orient="horz" pos="3367"/>
        <p:guide pos="47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ktor Siewertz" userId="f0e5665e-30b4-4df8-adb9-4f4a99c3cadc" providerId="ADAL" clId="{EC97A889-0BF5-4FC9-AD89-08F78F59460A}"/>
    <pc:docChg chg="undo custSel modSld">
      <pc:chgData name="Viktor Siewertz" userId="f0e5665e-30b4-4df8-adb9-4f4a99c3cadc" providerId="ADAL" clId="{EC97A889-0BF5-4FC9-AD89-08F78F59460A}" dt="2020-04-29T15:17:52.940" v="1492" actId="14100"/>
      <pc:docMkLst>
        <pc:docMk/>
      </pc:docMkLst>
      <pc:sldChg chg="addSp delSp modSp">
        <pc:chgData name="Viktor Siewertz" userId="f0e5665e-30b4-4df8-adb9-4f4a99c3cadc" providerId="ADAL" clId="{EC97A889-0BF5-4FC9-AD89-08F78F59460A}" dt="2020-04-29T15:17:52.940" v="1492" actId="14100"/>
        <pc:sldMkLst>
          <pc:docMk/>
          <pc:sldMk cId="3438892739" sldId="289"/>
        </pc:sldMkLst>
        <pc:spChg chg="add del">
          <ac:chgData name="Viktor Siewertz" userId="f0e5665e-30b4-4df8-adb9-4f4a99c3cadc" providerId="ADAL" clId="{EC97A889-0BF5-4FC9-AD89-08F78F59460A}" dt="2020-04-29T15:17:18.256" v="1487"/>
          <ac:spMkLst>
            <pc:docMk/>
            <pc:sldMk cId="3438892739" sldId="289"/>
            <ac:spMk id="7" creationId="{5F345CC8-982E-45D2-AD24-D3CD4860604E}"/>
          </ac:spMkLst>
        </pc:spChg>
        <pc:spChg chg="add del">
          <ac:chgData name="Viktor Siewertz" userId="f0e5665e-30b4-4df8-adb9-4f4a99c3cadc" providerId="ADAL" clId="{EC97A889-0BF5-4FC9-AD89-08F78F59460A}" dt="2020-04-29T15:17:22.760" v="1489"/>
          <ac:spMkLst>
            <pc:docMk/>
            <pc:sldMk cId="3438892739" sldId="289"/>
            <ac:spMk id="8" creationId="{49DD7314-F6B6-4B1A-B771-F87A4A99AE21}"/>
          </ac:spMkLst>
        </pc:spChg>
        <pc:picChg chg="add mod">
          <ac:chgData name="Viktor Siewertz" userId="f0e5665e-30b4-4df8-adb9-4f4a99c3cadc" providerId="ADAL" clId="{EC97A889-0BF5-4FC9-AD89-08F78F59460A}" dt="2020-04-29T15:17:52.940" v="1492" actId="14100"/>
          <ac:picMkLst>
            <pc:docMk/>
            <pc:sldMk cId="3438892739" sldId="289"/>
            <ac:picMk id="11" creationId="{09AF50B0-72C1-482E-A70E-EA5A9B738D27}"/>
          </ac:picMkLst>
        </pc:picChg>
      </pc:sldChg>
      <pc:sldChg chg="addSp delSp modSp setBg">
        <pc:chgData name="Viktor Siewertz" userId="f0e5665e-30b4-4df8-adb9-4f4a99c3cadc" providerId="ADAL" clId="{EC97A889-0BF5-4FC9-AD89-08F78F59460A}" dt="2020-04-29T14:07:04.520" v="1024" actId="207"/>
        <pc:sldMkLst>
          <pc:docMk/>
          <pc:sldMk cId="146000292" sldId="512"/>
        </pc:sldMkLst>
        <pc:spChg chg="add del mod">
          <ac:chgData name="Viktor Siewertz" userId="f0e5665e-30b4-4df8-adb9-4f4a99c3cadc" providerId="ADAL" clId="{EC97A889-0BF5-4FC9-AD89-08F78F59460A}" dt="2020-04-29T14:00:52.342" v="930" actId="478"/>
          <ac:spMkLst>
            <pc:docMk/>
            <pc:sldMk cId="146000292" sldId="512"/>
            <ac:spMk id="3" creationId="{DB501FC1-FB73-4148-9C59-028E76AFBB3F}"/>
          </ac:spMkLst>
        </pc:spChg>
        <pc:spChg chg="mod">
          <ac:chgData name="Viktor Siewertz" userId="f0e5665e-30b4-4df8-adb9-4f4a99c3cadc" providerId="ADAL" clId="{EC97A889-0BF5-4FC9-AD89-08F78F59460A}" dt="2020-04-29T13:57:00.644" v="907" actId="1076"/>
          <ac:spMkLst>
            <pc:docMk/>
            <pc:sldMk cId="146000292" sldId="512"/>
            <ac:spMk id="5" creationId="{7C2C0D60-43CA-436F-BC2F-1AEC733D235B}"/>
          </ac:spMkLst>
        </pc:spChg>
        <pc:spChg chg="mod">
          <ac:chgData name="Viktor Siewertz" userId="f0e5665e-30b4-4df8-adb9-4f4a99c3cadc" providerId="ADAL" clId="{EC97A889-0BF5-4FC9-AD89-08F78F59460A}" dt="2020-04-28T12:47:58.955" v="1" actId="20577"/>
          <ac:spMkLst>
            <pc:docMk/>
            <pc:sldMk cId="146000292" sldId="512"/>
            <ac:spMk id="8" creationId="{04490487-9627-427D-85FC-04EDF7CCD9B9}"/>
          </ac:spMkLst>
        </pc:spChg>
        <pc:spChg chg="add del mod">
          <ac:chgData name="Viktor Siewertz" userId="f0e5665e-30b4-4df8-adb9-4f4a99c3cadc" providerId="ADAL" clId="{EC97A889-0BF5-4FC9-AD89-08F78F59460A}" dt="2020-04-29T14:02:09.017" v="955" actId="478"/>
          <ac:spMkLst>
            <pc:docMk/>
            <pc:sldMk cId="146000292" sldId="512"/>
            <ac:spMk id="9" creationId="{3C8E1C3F-AE9A-4B50-B9FF-6CC5BAD163D0}"/>
          </ac:spMkLst>
        </pc:spChg>
        <pc:spChg chg="add mod">
          <ac:chgData name="Viktor Siewertz" userId="f0e5665e-30b4-4df8-adb9-4f4a99c3cadc" providerId="ADAL" clId="{EC97A889-0BF5-4FC9-AD89-08F78F59460A}" dt="2020-04-29T14:06:54.884" v="1022" actId="207"/>
          <ac:spMkLst>
            <pc:docMk/>
            <pc:sldMk cId="146000292" sldId="512"/>
            <ac:spMk id="10" creationId="{A2015457-DE9A-498F-B74E-213348259291}"/>
          </ac:spMkLst>
        </pc:spChg>
        <pc:spChg chg="add mod">
          <ac:chgData name="Viktor Siewertz" userId="f0e5665e-30b4-4df8-adb9-4f4a99c3cadc" providerId="ADAL" clId="{EC97A889-0BF5-4FC9-AD89-08F78F59460A}" dt="2020-04-29T14:06:59.841" v="1023" actId="207"/>
          <ac:spMkLst>
            <pc:docMk/>
            <pc:sldMk cId="146000292" sldId="512"/>
            <ac:spMk id="11" creationId="{3CA9579C-1C91-4C09-943A-DDFA64D4EFDB}"/>
          </ac:spMkLst>
        </pc:spChg>
        <pc:spChg chg="add mod">
          <ac:chgData name="Viktor Siewertz" userId="f0e5665e-30b4-4df8-adb9-4f4a99c3cadc" providerId="ADAL" clId="{EC97A889-0BF5-4FC9-AD89-08F78F59460A}" dt="2020-04-29T14:07:04.520" v="1024" actId="207"/>
          <ac:spMkLst>
            <pc:docMk/>
            <pc:sldMk cId="146000292" sldId="512"/>
            <ac:spMk id="12" creationId="{FFB3B50B-1959-4F76-B4A0-D64D20616CD4}"/>
          </ac:spMkLst>
        </pc:spChg>
        <pc:picChg chg="mod">
          <ac:chgData name="Viktor Siewertz" userId="f0e5665e-30b4-4df8-adb9-4f4a99c3cadc" providerId="ADAL" clId="{EC97A889-0BF5-4FC9-AD89-08F78F59460A}" dt="2020-04-29T14:04:49.338" v="1020" actId="1076"/>
          <ac:picMkLst>
            <pc:docMk/>
            <pc:sldMk cId="146000292" sldId="512"/>
            <ac:picMk id="6" creationId="{BD2999E9-1184-4D45-978B-C08878075E1E}"/>
          </ac:picMkLst>
        </pc:picChg>
      </pc:sldChg>
      <pc:sldChg chg="modSp">
        <pc:chgData name="Viktor Siewertz" userId="f0e5665e-30b4-4df8-adb9-4f4a99c3cadc" providerId="ADAL" clId="{EC97A889-0BF5-4FC9-AD89-08F78F59460A}" dt="2020-04-29T09:36:27.192" v="845" actId="1076"/>
        <pc:sldMkLst>
          <pc:docMk/>
          <pc:sldMk cId="1996022531" sldId="902"/>
        </pc:sldMkLst>
        <pc:spChg chg="mod">
          <ac:chgData name="Viktor Siewertz" userId="f0e5665e-30b4-4df8-adb9-4f4a99c3cadc" providerId="ADAL" clId="{EC97A889-0BF5-4FC9-AD89-08F78F59460A}" dt="2020-04-29T09:36:27.192" v="845" actId="1076"/>
          <ac:spMkLst>
            <pc:docMk/>
            <pc:sldMk cId="1996022531" sldId="902"/>
            <ac:spMk id="31" creationId="{D0AF4492-30DE-1A4A-95B7-2915A2E280CA}"/>
          </ac:spMkLst>
        </pc:spChg>
      </pc:sldChg>
      <pc:sldChg chg="modSp">
        <pc:chgData name="Viktor Siewertz" userId="f0e5665e-30b4-4df8-adb9-4f4a99c3cadc" providerId="ADAL" clId="{EC97A889-0BF5-4FC9-AD89-08F78F59460A}" dt="2020-04-29T09:46:44.477" v="858" actId="14734"/>
        <pc:sldMkLst>
          <pc:docMk/>
          <pc:sldMk cId="626048290" sldId="909"/>
        </pc:sldMkLst>
        <pc:graphicFrameChg chg="modGraphic">
          <ac:chgData name="Viktor Siewertz" userId="f0e5665e-30b4-4df8-adb9-4f4a99c3cadc" providerId="ADAL" clId="{EC97A889-0BF5-4FC9-AD89-08F78F59460A}" dt="2020-04-29T09:46:44.477" v="858" actId="14734"/>
          <ac:graphicFrameMkLst>
            <pc:docMk/>
            <pc:sldMk cId="626048290" sldId="909"/>
            <ac:graphicFrameMk id="8" creationId="{52B10443-63BB-4356-83E7-F20966D6AE4B}"/>
          </ac:graphicFrameMkLst>
        </pc:graphicFrameChg>
        <pc:graphicFrameChg chg="mod modGraphic">
          <ac:chgData name="Viktor Siewertz" userId="f0e5665e-30b4-4df8-adb9-4f4a99c3cadc" providerId="ADAL" clId="{EC97A889-0BF5-4FC9-AD89-08F78F59460A}" dt="2020-04-29T09:46:00.230" v="853" actId="14734"/>
          <ac:graphicFrameMkLst>
            <pc:docMk/>
            <pc:sldMk cId="626048290" sldId="909"/>
            <ac:graphicFrameMk id="9" creationId="{A208D9A5-FB45-4B74-A8C2-02B414D5B96C}"/>
          </ac:graphicFrameMkLst>
        </pc:graphicFrameChg>
      </pc:sldChg>
      <pc:sldChg chg="modSp">
        <pc:chgData name="Viktor Siewertz" userId="f0e5665e-30b4-4df8-adb9-4f4a99c3cadc" providerId="ADAL" clId="{EC97A889-0BF5-4FC9-AD89-08F78F59460A}" dt="2020-04-29T09:54:38.723" v="861" actId="207"/>
        <pc:sldMkLst>
          <pc:docMk/>
          <pc:sldMk cId="3845571297" sldId="910"/>
        </pc:sldMkLst>
        <pc:spChg chg="mod">
          <ac:chgData name="Viktor Siewertz" userId="f0e5665e-30b4-4df8-adb9-4f4a99c3cadc" providerId="ADAL" clId="{EC97A889-0BF5-4FC9-AD89-08F78F59460A}" dt="2020-04-28T13:10:29.083" v="656" actId="20577"/>
          <ac:spMkLst>
            <pc:docMk/>
            <pc:sldMk cId="3845571297" sldId="910"/>
            <ac:spMk id="3" creationId="{4A366217-4A96-4489-AD32-7F3881AF1C7F}"/>
          </ac:spMkLst>
        </pc:spChg>
        <pc:spChg chg="mod">
          <ac:chgData name="Viktor Siewertz" userId="f0e5665e-30b4-4df8-adb9-4f4a99c3cadc" providerId="ADAL" clId="{EC97A889-0BF5-4FC9-AD89-08F78F59460A}" dt="2020-04-28T13:10:59.176" v="705" actId="20577"/>
          <ac:spMkLst>
            <pc:docMk/>
            <pc:sldMk cId="3845571297" sldId="910"/>
            <ac:spMk id="5" creationId="{88314CAE-C468-4DEE-A69C-8FA022112821}"/>
          </ac:spMkLst>
        </pc:spChg>
        <pc:spChg chg="mod">
          <ac:chgData name="Viktor Siewertz" userId="f0e5665e-30b4-4df8-adb9-4f4a99c3cadc" providerId="ADAL" clId="{EC97A889-0BF5-4FC9-AD89-08F78F59460A}" dt="2020-04-29T09:54:38.723" v="861" actId="207"/>
          <ac:spMkLst>
            <pc:docMk/>
            <pc:sldMk cId="3845571297" sldId="910"/>
            <ac:spMk id="14" creationId="{04C773C1-CD19-46EF-BB0F-7107792546E6}"/>
          </ac:spMkLst>
        </pc:spChg>
      </pc:sldChg>
      <pc:sldChg chg="modSp">
        <pc:chgData name="Viktor Siewertz" userId="f0e5665e-30b4-4df8-adb9-4f4a99c3cadc" providerId="ADAL" clId="{EC97A889-0BF5-4FC9-AD89-08F78F59460A}" dt="2020-04-29T09:54:25.517" v="859" actId="207"/>
        <pc:sldMkLst>
          <pc:docMk/>
          <pc:sldMk cId="4260693463" sldId="911"/>
        </pc:sldMkLst>
        <pc:spChg chg="mod">
          <ac:chgData name="Viktor Siewertz" userId="f0e5665e-30b4-4df8-adb9-4f4a99c3cadc" providerId="ADAL" clId="{EC97A889-0BF5-4FC9-AD89-08F78F59460A}" dt="2020-04-28T12:54:45.403" v="119" actId="20577"/>
          <ac:spMkLst>
            <pc:docMk/>
            <pc:sldMk cId="4260693463" sldId="911"/>
            <ac:spMk id="3" creationId="{4A366217-4A96-4489-AD32-7F3881AF1C7F}"/>
          </ac:spMkLst>
        </pc:spChg>
        <pc:spChg chg="mod">
          <ac:chgData name="Viktor Siewertz" userId="f0e5665e-30b4-4df8-adb9-4f4a99c3cadc" providerId="ADAL" clId="{EC97A889-0BF5-4FC9-AD89-08F78F59460A}" dt="2020-04-28T12:55:11.800" v="182" actId="20577"/>
          <ac:spMkLst>
            <pc:docMk/>
            <pc:sldMk cId="4260693463" sldId="911"/>
            <ac:spMk id="5" creationId="{88314CAE-C468-4DEE-A69C-8FA022112821}"/>
          </ac:spMkLst>
        </pc:spChg>
        <pc:spChg chg="mod">
          <ac:chgData name="Viktor Siewertz" userId="f0e5665e-30b4-4df8-adb9-4f4a99c3cadc" providerId="ADAL" clId="{EC97A889-0BF5-4FC9-AD89-08F78F59460A}" dt="2020-04-29T09:54:25.517" v="859" actId="207"/>
          <ac:spMkLst>
            <pc:docMk/>
            <pc:sldMk cId="4260693463" sldId="911"/>
            <ac:spMk id="9" creationId="{DCECF8A4-A9CE-43EB-ACF6-5C89809CBC89}"/>
          </ac:spMkLst>
        </pc:spChg>
      </pc:sldChg>
      <pc:sldChg chg="addSp modSp">
        <pc:chgData name="Viktor Siewertz" userId="f0e5665e-30b4-4df8-adb9-4f4a99c3cadc" providerId="ADAL" clId="{EC97A889-0BF5-4FC9-AD89-08F78F59460A}" dt="2020-04-29T14:14:29.515" v="1485" actId="20577"/>
        <pc:sldMkLst>
          <pc:docMk/>
          <pc:sldMk cId="1080847033" sldId="912"/>
        </pc:sldMkLst>
        <pc:spChg chg="mod">
          <ac:chgData name="Viktor Siewertz" userId="f0e5665e-30b4-4df8-adb9-4f4a99c3cadc" providerId="ADAL" clId="{EC97A889-0BF5-4FC9-AD89-08F78F59460A}" dt="2020-04-29T09:54:43.954" v="862" actId="207"/>
          <ac:spMkLst>
            <pc:docMk/>
            <pc:sldMk cId="1080847033" sldId="912"/>
            <ac:spMk id="2" creationId="{02EA3FFA-C457-40F5-B019-0ED9BABCF287}"/>
          </ac:spMkLst>
        </pc:spChg>
        <pc:spChg chg="mod">
          <ac:chgData name="Viktor Siewertz" userId="f0e5665e-30b4-4df8-adb9-4f4a99c3cadc" providerId="ADAL" clId="{EC97A889-0BF5-4FC9-AD89-08F78F59460A}" dt="2020-04-28T13:11:48.414" v="759" actId="20577"/>
          <ac:spMkLst>
            <pc:docMk/>
            <pc:sldMk cId="1080847033" sldId="912"/>
            <ac:spMk id="3" creationId="{4A366217-4A96-4489-AD32-7F3881AF1C7F}"/>
          </ac:spMkLst>
        </pc:spChg>
        <pc:spChg chg="mod">
          <ac:chgData name="Viktor Siewertz" userId="f0e5665e-30b4-4df8-adb9-4f4a99c3cadc" providerId="ADAL" clId="{EC97A889-0BF5-4FC9-AD89-08F78F59460A}" dt="2020-04-29T14:14:29.515" v="1485" actId="20577"/>
          <ac:spMkLst>
            <pc:docMk/>
            <pc:sldMk cId="1080847033" sldId="912"/>
            <ac:spMk id="5" creationId="{88314CAE-C468-4DEE-A69C-8FA022112821}"/>
          </ac:spMkLst>
        </pc:spChg>
        <pc:spChg chg="add mod">
          <ac:chgData name="Viktor Siewertz" userId="f0e5665e-30b4-4df8-adb9-4f4a99c3cadc" providerId="ADAL" clId="{EC97A889-0BF5-4FC9-AD89-08F78F59460A}" dt="2020-04-29T10:03:18.797" v="877" actId="207"/>
          <ac:spMkLst>
            <pc:docMk/>
            <pc:sldMk cId="1080847033" sldId="912"/>
            <ac:spMk id="7" creationId="{E11A8FC3-21C7-43AF-82BF-EA10C9E1D7FB}"/>
          </ac:spMkLst>
        </pc:spChg>
      </pc:sldChg>
      <pc:sldChg chg="addSp delSp modSp mod">
        <pc:chgData name="Viktor Siewertz" userId="f0e5665e-30b4-4df8-adb9-4f4a99c3cadc" providerId="ADAL" clId="{EC97A889-0BF5-4FC9-AD89-08F78F59460A}" dt="2020-04-29T14:10:56.454" v="1046" actId="20577"/>
        <pc:sldMkLst>
          <pc:docMk/>
          <pc:sldMk cId="4283890432" sldId="913"/>
        </pc:sldMkLst>
        <pc:spChg chg="mod">
          <ac:chgData name="Viktor Siewertz" userId="f0e5665e-30b4-4df8-adb9-4f4a99c3cadc" providerId="ADAL" clId="{EC97A889-0BF5-4FC9-AD89-08F78F59460A}" dt="2020-04-29T14:10:47.404" v="1036" actId="20577"/>
          <ac:spMkLst>
            <pc:docMk/>
            <pc:sldMk cId="4283890432" sldId="913"/>
            <ac:spMk id="2" creationId="{02EA3FFA-C457-40F5-B019-0ED9BABCF287}"/>
          </ac:spMkLst>
        </pc:spChg>
        <pc:spChg chg="mod">
          <ac:chgData name="Viktor Siewertz" userId="f0e5665e-30b4-4df8-adb9-4f4a99c3cadc" providerId="ADAL" clId="{EC97A889-0BF5-4FC9-AD89-08F78F59460A}" dt="2020-04-28T13:14:06.120" v="828" actId="20577"/>
          <ac:spMkLst>
            <pc:docMk/>
            <pc:sldMk cId="4283890432" sldId="913"/>
            <ac:spMk id="3" creationId="{4A366217-4A96-4489-AD32-7F3881AF1C7F}"/>
          </ac:spMkLst>
        </pc:spChg>
        <pc:spChg chg="mod">
          <ac:chgData name="Viktor Siewertz" userId="f0e5665e-30b4-4df8-adb9-4f4a99c3cadc" providerId="ADAL" clId="{EC97A889-0BF5-4FC9-AD89-08F78F59460A}" dt="2020-04-28T13:13:10.731" v="808" actId="20577"/>
          <ac:spMkLst>
            <pc:docMk/>
            <pc:sldMk cId="4283890432" sldId="913"/>
            <ac:spMk id="5" creationId="{88314CAE-C468-4DEE-A69C-8FA022112821}"/>
          </ac:spMkLst>
        </pc:spChg>
        <pc:spChg chg="mod">
          <ac:chgData name="Viktor Siewertz" userId="f0e5665e-30b4-4df8-adb9-4f4a99c3cadc" providerId="ADAL" clId="{EC97A889-0BF5-4FC9-AD89-08F78F59460A}" dt="2020-04-29T14:10:56.454" v="1046" actId="20577"/>
          <ac:spMkLst>
            <pc:docMk/>
            <pc:sldMk cId="4283890432" sldId="913"/>
            <ac:spMk id="11" creationId="{06A69CED-5365-4D89-A8A0-149616BEAAF2}"/>
          </ac:spMkLst>
        </pc:spChg>
        <pc:graphicFrameChg chg="add del mod">
          <ac:chgData name="Viktor Siewertz" userId="f0e5665e-30b4-4df8-adb9-4f4a99c3cadc" providerId="ADAL" clId="{EC97A889-0BF5-4FC9-AD89-08F78F59460A}" dt="2020-04-29T14:09:13.378" v="1025" actId="478"/>
          <ac:graphicFrameMkLst>
            <pc:docMk/>
            <pc:sldMk cId="4283890432" sldId="913"/>
            <ac:graphicFrameMk id="9" creationId="{4F07F25B-3C36-495D-A29E-888201E8411E}"/>
          </ac:graphicFrameMkLst>
        </pc:graphicFrameChg>
        <pc:graphicFrameChg chg="add mod">
          <ac:chgData name="Viktor Siewertz" userId="f0e5665e-30b4-4df8-adb9-4f4a99c3cadc" providerId="ADAL" clId="{EC97A889-0BF5-4FC9-AD89-08F78F59460A}" dt="2020-04-29T14:09:27.049" v="1028" actId="1076"/>
          <ac:graphicFrameMkLst>
            <pc:docMk/>
            <pc:sldMk cId="4283890432" sldId="913"/>
            <ac:graphicFrameMk id="10" creationId="{4F07F25B-3C36-495D-A29E-888201E8411E}"/>
          </ac:graphicFrameMkLst>
        </pc:graphicFrameChg>
        <pc:graphicFrameChg chg="del">
          <ac:chgData name="Viktor Siewertz" userId="f0e5665e-30b4-4df8-adb9-4f4a99c3cadc" providerId="ADAL" clId="{EC97A889-0BF5-4FC9-AD89-08F78F59460A}" dt="2020-04-28T13:06:19.485" v="234" actId="478"/>
          <ac:graphicFrameMkLst>
            <pc:docMk/>
            <pc:sldMk cId="4283890432" sldId="913"/>
            <ac:graphicFrameMk id="12" creationId="{4F07F25B-3C36-495D-A29E-888201E8411E}"/>
          </ac:graphicFrameMkLst>
        </pc:graphicFrameChg>
      </pc:sldChg>
    </pc:docChg>
  </pc:docChgLst>
  <pc:docChgLst>
    <pc:chgData name="Nicholas Waters" userId="489fe720-287b-43b9-a8b0-9b1794355250" providerId="ADAL" clId="{DB19DDE9-9E2E-478B-8C2E-86905F16F8A7}"/>
    <pc:docChg chg="modSld">
      <pc:chgData name="Nicholas Waters" userId="489fe720-287b-43b9-a8b0-9b1794355250" providerId="ADAL" clId="{DB19DDE9-9E2E-478B-8C2E-86905F16F8A7}" dt="2020-05-04T12:45:18.096" v="0" actId="1076"/>
      <pc:docMkLst>
        <pc:docMk/>
      </pc:docMkLst>
      <pc:sldChg chg="modSp">
        <pc:chgData name="Nicholas Waters" userId="489fe720-287b-43b9-a8b0-9b1794355250" providerId="ADAL" clId="{DB19DDE9-9E2E-478B-8C2E-86905F16F8A7}" dt="2020-05-04T12:45:18.096" v="0" actId="1076"/>
        <pc:sldMkLst>
          <pc:docMk/>
          <pc:sldMk cId="1160817530" sldId="885"/>
        </pc:sldMkLst>
        <pc:spChg chg="mod">
          <ac:chgData name="Nicholas Waters" userId="489fe720-287b-43b9-a8b0-9b1794355250" providerId="ADAL" clId="{DB19DDE9-9E2E-478B-8C2E-86905F16F8A7}" dt="2020-05-04T12:45:18.096" v="0" actId="1076"/>
          <ac:spMkLst>
            <pc:docMk/>
            <pc:sldMk cId="1160817530" sldId="885"/>
            <ac:spMk id="5" creationId="{B365D77C-0FE2-47D1-B88A-E692529126B3}"/>
          </ac:spMkLst>
        </pc:spChg>
      </pc:sldChg>
    </pc:docChg>
  </pc:docChgLst>
  <pc:docChgLst>
    <pc:chgData name="Tove Bergenholt" userId="c2f531fe-2de0-4fb7-95a8-892f4aa19501" providerId="ADAL" clId="{DB02F92F-0078-F240-840A-C6E3BB75D535}"/>
    <pc:docChg chg="undo custSel modSld">
      <pc:chgData name="Tove Bergenholt" userId="c2f531fe-2de0-4fb7-95a8-892f4aa19501" providerId="ADAL" clId="{DB02F92F-0078-F240-840A-C6E3BB75D535}" dt="2020-04-28T14:52:49.335" v="592" actId="14100"/>
      <pc:docMkLst>
        <pc:docMk/>
      </pc:docMkLst>
      <pc:sldChg chg="addSp modSp">
        <pc:chgData name="Tove Bergenholt" userId="c2f531fe-2de0-4fb7-95a8-892f4aa19501" providerId="ADAL" clId="{DB02F92F-0078-F240-840A-C6E3BB75D535}" dt="2020-04-28T14:15:26.108" v="256" actId="1036"/>
        <pc:sldMkLst>
          <pc:docMk/>
          <pc:sldMk cId="3438892739" sldId="289"/>
        </pc:sldMkLst>
        <pc:spChg chg="add mod">
          <ac:chgData name="Tove Bergenholt" userId="c2f531fe-2de0-4fb7-95a8-892f4aa19501" providerId="ADAL" clId="{DB02F92F-0078-F240-840A-C6E3BB75D535}" dt="2020-04-28T14:15:26.108" v="256" actId="1036"/>
          <ac:spMkLst>
            <pc:docMk/>
            <pc:sldMk cId="3438892739" sldId="289"/>
            <ac:spMk id="6" creationId="{880F02E1-412D-C643-A53D-82D2E060F03E}"/>
          </ac:spMkLst>
        </pc:spChg>
      </pc:sldChg>
      <pc:sldChg chg="addSp delSp modSp">
        <pc:chgData name="Tove Bergenholt" userId="c2f531fe-2de0-4fb7-95a8-892f4aa19501" providerId="ADAL" clId="{DB02F92F-0078-F240-840A-C6E3BB75D535}" dt="2020-04-28T13:42:18.765" v="218" actId="948"/>
        <pc:sldMkLst>
          <pc:docMk/>
          <pc:sldMk cId="2098083414" sldId="300"/>
        </pc:sldMkLst>
        <pc:spChg chg="add del mod">
          <ac:chgData name="Tove Bergenholt" userId="c2f531fe-2de0-4fb7-95a8-892f4aa19501" providerId="ADAL" clId="{DB02F92F-0078-F240-840A-C6E3BB75D535}" dt="2020-04-28T13:29:34.232" v="85" actId="478"/>
          <ac:spMkLst>
            <pc:docMk/>
            <pc:sldMk cId="2098083414" sldId="300"/>
            <ac:spMk id="7" creationId="{FA89DA9A-DC98-D548-BEFA-BB038EC8A595}"/>
          </ac:spMkLst>
        </pc:spChg>
        <pc:spChg chg="mod">
          <ac:chgData name="Tove Bergenholt" userId="c2f531fe-2de0-4fb7-95a8-892f4aa19501" providerId="ADAL" clId="{DB02F92F-0078-F240-840A-C6E3BB75D535}" dt="2020-04-28T13:42:18.765" v="218" actId="948"/>
          <ac:spMkLst>
            <pc:docMk/>
            <pc:sldMk cId="2098083414" sldId="300"/>
            <ac:spMk id="10" creationId="{85115EBC-7C29-7547-A0E3-89E59BF41802}"/>
          </ac:spMkLst>
        </pc:spChg>
        <pc:spChg chg="add mod">
          <ac:chgData name="Tove Bergenholt" userId="c2f531fe-2de0-4fb7-95a8-892f4aa19501" providerId="ADAL" clId="{DB02F92F-0078-F240-840A-C6E3BB75D535}" dt="2020-04-28T13:30:35.180" v="129" actId="121"/>
          <ac:spMkLst>
            <pc:docMk/>
            <pc:sldMk cId="2098083414" sldId="300"/>
            <ac:spMk id="11" creationId="{2FF05062-10E1-B642-8A18-758E2210E37D}"/>
          </ac:spMkLst>
        </pc:spChg>
        <pc:picChg chg="add mod modCrop">
          <ac:chgData name="Tove Bergenholt" userId="c2f531fe-2de0-4fb7-95a8-892f4aa19501" providerId="ADAL" clId="{DB02F92F-0078-F240-840A-C6E3BB75D535}" dt="2020-04-28T13:29:29.822" v="83" actId="167"/>
          <ac:picMkLst>
            <pc:docMk/>
            <pc:sldMk cId="2098083414" sldId="300"/>
            <ac:picMk id="5" creationId="{5CC13DA3-3164-3D44-A426-578A5B7308A3}"/>
          </ac:picMkLst>
        </pc:picChg>
        <pc:picChg chg="del">
          <ac:chgData name="Tove Bergenholt" userId="c2f531fe-2de0-4fb7-95a8-892f4aa19501" providerId="ADAL" clId="{DB02F92F-0078-F240-840A-C6E3BB75D535}" dt="2020-04-28T13:29:32.480" v="84" actId="478"/>
          <ac:picMkLst>
            <pc:docMk/>
            <pc:sldMk cId="2098083414" sldId="300"/>
            <ac:picMk id="13" creationId="{B34FD62A-D999-2A45-A5FD-EEF07C845A45}"/>
          </ac:picMkLst>
        </pc:picChg>
      </pc:sldChg>
      <pc:sldChg chg="modSp">
        <pc:chgData name="Tove Bergenholt" userId="c2f531fe-2de0-4fb7-95a8-892f4aa19501" providerId="ADAL" clId="{DB02F92F-0078-F240-840A-C6E3BB75D535}" dt="2020-04-28T14:26:59.720" v="295" actId="1036"/>
        <pc:sldMkLst>
          <pc:docMk/>
          <pc:sldMk cId="2347786736" sldId="506"/>
        </pc:sldMkLst>
        <pc:spChg chg="mod">
          <ac:chgData name="Tove Bergenholt" userId="c2f531fe-2de0-4fb7-95a8-892f4aa19501" providerId="ADAL" clId="{DB02F92F-0078-F240-840A-C6E3BB75D535}" dt="2020-04-28T14:26:59.720" v="295" actId="1036"/>
          <ac:spMkLst>
            <pc:docMk/>
            <pc:sldMk cId="2347786736" sldId="506"/>
            <ac:spMk id="24" creationId="{7AA3B05A-E868-0B48-83F5-7ED7460F6E6D}"/>
          </ac:spMkLst>
        </pc:spChg>
      </pc:sldChg>
      <pc:sldChg chg="modSp">
        <pc:chgData name="Tove Bergenholt" userId="c2f531fe-2de0-4fb7-95a8-892f4aa19501" providerId="ADAL" clId="{DB02F92F-0078-F240-840A-C6E3BB75D535}" dt="2020-04-28T14:32:59.233" v="307" actId="948"/>
        <pc:sldMkLst>
          <pc:docMk/>
          <pc:sldMk cId="3901119123" sldId="508"/>
        </pc:sldMkLst>
        <pc:spChg chg="mod">
          <ac:chgData name="Tove Bergenholt" userId="c2f531fe-2de0-4fb7-95a8-892f4aa19501" providerId="ADAL" clId="{DB02F92F-0078-F240-840A-C6E3BB75D535}" dt="2020-04-28T14:32:59.233" v="307" actId="948"/>
          <ac:spMkLst>
            <pc:docMk/>
            <pc:sldMk cId="3901119123" sldId="508"/>
            <ac:spMk id="7" creationId="{3FBDF7C8-7180-F84D-B057-AD24A8B48482}"/>
          </ac:spMkLst>
        </pc:spChg>
      </pc:sldChg>
      <pc:sldChg chg="modSp">
        <pc:chgData name="Tove Bergenholt" userId="c2f531fe-2de0-4fb7-95a8-892f4aa19501" providerId="ADAL" clId="{DB02F92F-0078-F240-840A-C6E3BB75D535}" dt="2020-04-28T14:26:24.860" v="293" actId="948"/>
        <pc:sldMkLst>
          <pc:docMk/>
          <pc:sldMk cId="1343690469" sldId="509"/>
        </pc:sldMkLst>
        <pc:spChg chg="mod">
          <ac:chgData name="Tove Bergenholt" userId="c2f531fe-2de0-4fb7-95a8-892f4aa19501" providerId="ADAL" clId="{DB02F92F-0078-F240-840A-C6E3BB75D535}" dt="2020-04-28T14:26:24.860" v="293" actId="948"/>
          <ac:spMkLst>
            <pc:docMk/>
            <pc:sldMk cId="1343690469" sldId="509"/>
            <ac:spMk id="11" creationId="{BF2CFDF4-0457-9040-8C0A-F2DC008B9549}"/>
          </ac:spMkLst>
        </pc:spChg>
        <pc:picChg chg="mod modCrop">
          <ac:chgData name="Tove Bergenholt" userId="c2f531fe-2de0-4fb7-95a8-892f4aa19501" providerId="ADAL" clId="{DB02F92F-0078-F240-840A-C6E3BB75D535}" dt="2020-04-28T14:26:05.293" v="291" actId="1035"/>
          <ac:picMkLst>
            <pc:docMk/>
            <pc:sldMk cId="1343690469" sldId="509"/>
            <ac:picMk id="10" creationId="{4A580A5D-D44D-3840-96F2-CFE5A750A726}"/>
          </ac:picMkLst>
        </pc:picChg>
      </pc:sldChg>
      <pc:sldChg chg="modSp">
        <pc:chgData name="Tove Bergenholt" userId="c2f531fe-2de0-4fb7-95a8-892f4aa19501" providerId="ADAL" clId="{DB02F92F-0078-F240-840A-C6E3BB75D535}" dt="2020-04-28T14:42:28.496" v="321" actId="14100"/>
        <pc:sldMkLst>
          <pc:docMk/>
          <pc:sldMk cId="146000292" sldId="512"/>
        </pc:sldMkLst>
        <pc:spChg chg="mod">
          <ac:chgData name="Tove Bergenholt" userId="c2f531fe-2de0-4fb7-95a8-892f4aa19501" providerId="ADAL" clId="{DB02F92F-0078-F240-840A-C6E3BB75D535}" dt="2020-04-28T14:38:08.561" v="318" actId="20577"/>
          <ac:spMkLst>
            <pc:docMk/>
            <pc:sldMk cId="146000292" sldId="512"/>
            <ac:spMk id="2" creationId="{21AE2C9F-CDDC-2A4D-B33E-BA4058E97660}"/>
          </ac:spMkLst>
        </pc:spChg>
        <pc:spChg chg="mod">
          <ac:chgData name="Tove Bergenholt" userId="c2f531fe-2de0-4fb7-95a8-892f4aa19501" providerId="ADAL" clId="{DB02F92F-0078-F240-840A-C6E3BB75D535}" dt="2020-04-28T14:42:28.496" v="321" actId="14100"/>
          <ac:spMkLst>
            <pc:docMk/>
            <pc:sldMk cId="146000292" sldId="512"/>
            <ac:spMk id="8" creationId="{04490487-9627-427D-85FC-04EDF7CCD9B9}"/>
          </ac:spMkLst>
        </pc:spChg>
      </pc:sldChg>
      <pc:sldChg chg="modSp">
        <pc:chgData name="Tove Bergenholt" userId="c2f531fe-2de0-4fb7-95a8-892f4aa19501" providerId="ADAL" clId="{DB02F92F-0078-F240-840A-C6E3BB75D535}" dt="2020-04-28T14:31:28.180" v="302" actId="732"/>
        <pc:sldMkLst>
          <pc:docMk/>
          <pc:sldMk cId="4030992693" sldId="519"/>
        </pc:sldMkLst>
        <pc:spChg chg="mod">
          <ac:chgData name="Tove Bergenholt" userId="c2f531fe-2de0-4fb7-95a8-892f4aa19501" providerId="ADAL" clId="{DB02F92F-0078-F240-840A-C6E3BB75D535}" dt="2020-04-28T14:31:16.160" v="299" actId="1076"/>
          <ac:spMkLst>
            <pc:docMk/>
            <pc:sldMk cId="4030992693" sldId="519"/>
            <ac:spMk id="5" creationId="{B90EFF3C-2C0D-004F-9891-45D47B3F72DF}"/>
          </ac:spMkLst>
        </pc:spChg>
        <pc:spChg chg="mod">
          <ac:chgData name="Tove Bergenholt" userId="c2f531fe-2de0-4fb7-95a8-892f4aa19501" providerId="ADAL" clId="{DB02F92F-0078-F240-840A-C6E3BB75D535}" dt="2020-04-28T14:31:23.279" v="301" actId="1076"/>
          <ac:spMkLst>
            <pc:docMk/>
            <pc:sldMk cId="4030992693" sldId="519"/>
            <ac:spMk id="8" creationId="{A10D7691-A669-954C-AC75-3E21EDE072A3}"/>
          </ac:spMkLst>
        </pc:spChg>
        <pc:picChg chg="mod modCrop">
          <ac:chgData name="Tove Bergenholt" userId="c2f531fe-2de0-4fb7-95a8-892f4aa19501" providerId="ADAL" clId="{DB02F92F-0078-F240-840A-C6E3BB75D535}" dt="2020-04-28T14:31:28.180" v="302" actId="732"/>
          <ac:picMkLst>
            <pc:docMk/>
            <pc:sldMk cId="4030992693" sldId="519"/>
            <ac:picMk id="7" creationId="{2AEE821E-5ED1-7846-A57A-3282FF380687}"/>
          </ac:picMkLst>
        </pc:picChg>
      </pc:sldChg>
      <pc:sldChg chg="addSp modSp">
        <pc:chgData name="Tove Bergenholt" userId="c2f531fe-2de0-4fb7-95a8-892f4aa19501" providerId="ADAL" clId="{DB02F92F-0078-F240-840A-C6E3BB75D535}" dt="2020-04-28T14:13:39.121" v="227" actId="1035"/>
        <pc:sldMkLst>
          <pc:docMk/>
          <pc:sldMk cId="1288065846" sldId="900"/>
        </pc:sldMkLst>
        <pc:spChg chg="mod">
          <ac:chgData name="Tove Bergenholt" userId="c2f531fe-2de0-4fb7-95a8-892f4aa19501" providerId="ADAL" clId="{DB02F92F-0078-F240-840A-C6E3BB75D535}" dt="2020-04-28T13:32:12.288" v="146" actId="1076"/>
          <ac:spMkLst>
            <pc:docMk/>
            <pc:sldMk cId="1288065846" sldId="900"/>
            <ac:spMk id="6" creationId="{F96C90FC-9F4C-4028-9DFE-55C68F0B1C11}"/>
          </ac:spMkLst>
        </pc:spChg>
        <pc:picChg chg="add mod modCrop">
          <ac:chgData name="Tove Bergenholt" userId="c2f531fe-2de0-4fb7-95a8-892f4aa19501" providerId="ADAL" clId="{DB02F92F-0078-F240-840A-C6E3BB75D535}" dt="2020-04-28T14:13:39.121" v="227" actId="1035"/>
          <ac:picMkLst>
            <pc:docMk/>
            <pc:sldMk cId="1288065846" sldId="900"/>
            <ac:picMk id="7" creationId="{7E3BB283-D4A1-1341-8856-E6D2457A6196}"/>
          </ac:picMkLst>
        </pc:picChg>
      </pc:sldChg>
      <pc:sldChg chg="modSp">
        <pc:chgData name="Tove Bergenholt" userId="c2f531fe-2de0-4fb7-95a8-892f4aa19501" providerId="ADAL" clId="{DB02F92F-0078-F240-840A-C6E3BB75D535}" dt="2020-04-28T14:23:37.370" v="262" actId="20577"/>
        <pc:sldMkLst>
          <pc:docMk/>
          <pc:sldMk cId="2569531709" sldId="901"/>
        </pc:sldMkLst>
        <pc:spChg chg="mod">
          <ac:chgData name="Tove Bergenholt" userId="c2f531fe-2de0-4fb7-95a8-892f4aa19501" providerId="ADAL" clId="{DB02F92F-0078-F240-840A-C6E3BB75D535}" dt="2020-04-28T14:23:37.370" v="262" actId="20577"/>
          <ac:spMkLst>
            <pc:docMk/>
            <pc:sldMk cId="2569531709" sldId="901"/>
            <ac:spMk id="30" creationId="{71E24B88-8AC1-F44D-ADA3-E44C9FC22627}"/>
          </ac:spMkLst>
        </pc:spChg>
      </pc:sldChg>
      <pc:sldChg chg="modSp modNotesTx">
        <pc:chgData name="Tove Bergenholt" userId="c2f531fe-2de0-4fb7-95a8-892f4aa19501" providerId="ADAL" clId="{DB02F92F-0078-F240-840A-C6E3BB75D535}" dt="2020-04-28T14:23:48.107" v="268" actId="20577"/>
        <pc:sldMkLst>
          <pc:docMk/>
          <pc:sldMk cId="1996022531" sldId="902"/>
        </pc:sldMkLst>
        <pc:spChg chg="mod">
          <ac:chgData name="Tove Bergenholt" userId="c2f531fe-2de0-4fb7-95a8-892f4aa19501" providerId="ADAL" clId="{DB02F92F-0078-F240-840A-C6E3BB75D535}" dt="2020-04-28T13:18:00.594" v="26" actId="166"/>
          <ac:spMkLst>
            <pc:docMk/>
            <pc:sldMk cId="1996022531" sldId="902"/>
            <ac:spMk id="3" creationId="{34A0CEFF-279B-F141-B77D-0BF0F2875855}"/>
          </ac:spMkLst>
        </pc:spChg>
        <pc:spChg chg="mod">
          <ac:chgData name="Tove Bergenholt" userId="c2f531fe-2de0-4fb7-95a8-892f4aa19501" providerId="ADAL" clId="{DB02F92F-0078-F240-840A-C6E3BB75D535}" dt="2020-04-28T13:18:06.045" v="27" actId="166"/>
          <ac:spMkLst>
            <pc:docMk/>
            <pc:sldMk cId="1996022531" sldId="902"/>
            <ac:spMk id="5" creationId="{1D843FB0-784E-A143-AF65-765F131FAFCF}"/>
          </ac:spMkLst>
        </pc:spChg>
        <pc:spChg chg="mod">
          <ac:chgData name="Tove Bergenholt" userId="c2f531fe-2de0-4fb7-95a8-892f4aa19501" providerId="ADAL" clId="{DB02F92F-0078-F240-840A-C6E3BB75D535}" dt="2020-04-28T13:16:21.509" v="7" actId="113"/>
          <ac:spMkLst>
            <pc:docMk/>
            <pc:sldMk cId="1996022531" sldId="902"/>
            <ac:spMk id="11" creationId="{120575AB-8DAC-0B48-8CC6-0EE9F2A3B282}"/>
          </ac:spMkLst>
        </pc:spChg>
        <pc:spChg chg="mod">
          <ac:chgData name="Tove Bergenholt" userId="c2f531fe-2de0-4fb7-95a8-892f4aa19501" providerId="ADAL" clId="{DB02F92F-0078-F240-840A-C6E3BB75D535}" dt="2020-04-28T13:16:28.279" v="8" actId="2711"/>
          <ac:spMkLst>
            <pc:docMk/>
            <pc:sldMk cId="1996022531" sldId="902"/>
            <ac:spMk id="14" creationId="{9CF27259-3BAE-E94D-B573-E978AD1BED83}"/>
          </ac:spMkLst>
        </pc:spChg>
        <pc:spChg chg="mod">
          <ac:chgData name="Tove Bergenholt" userId="c2f531fe-2de0-4fb7-95a8-892f4aa19501" providerId="ADAL" clId="{DB02F92F-0078-F240-840A-C6E3BB75D535}" dt="2020-04-28T13:16:32.647" v="10" actId="113"/>
          <ac:spMkLst>
            <pc:docMk/>
            <pc:sldMk cId="1996022531" sldId="902"/>
            <ac:spMk id="17" creationId="{FA352B50-4B45-E947-B4B1-4DD76D4ADB33}"/>
          </ac:spMkLst>
        </pc:spChg>
        <pc:spChg chg="mod">
          <ac:chgData name="Tove Bergenholt" userId="c2f531fe-2de0-4fb7-95a8-892f4aa19501" providerId="ADAL" clId="{DB02F92F-0078-F240-840A-C6E3BB75D535}" dt="2020-04-28T13:17:29" v="22"/>
          <ac:spMkLst>
            <pc:docMk/>
            <pc:sldMk cId="1996022531" sldId="902"/>
            <ac:spMk id="20" creationId="{27D4EB01-605A-5344-A9AD-B928E6CE9FB3}"/>
          </ac:spMkLst>
        </pc:spChg>
        <pc:spChg chg="mod">
          <ac:chgData name="Tove Bergenholt" userId="c2f531fe-2de0-4fb7-95a8-892f4aa19501" providerId="ADAL" clId="{DB02F92F-0078-F240-840A-C6E3BB75D535}" dt="2020-04-28T14:23:48.107" v="268" actId="20577"/>
          <ac:spMkLst>
            <pc:docMk/>
            <pc:sldMk cId="1996022531" sldId="902"/>
            <ac:spMk id="30" creationId="{71E24B88-8AC1-F44D-ADA3-E44C9FC22627}"/>
          </ac:spMkLst>
        </pc:spChg>
        <pc:spChg chg="mod">
          <ac:chgData name="Tove Bergenholt" userId="c2f531fe-2de0-4fb7-95a8-892f4aa19501" providerId="ADAL" clId="{DB02F92F-0078-F240-840A-C6E3BB75D535}" dt="2020-04-28T13:17:43.077" v="23" actId="166"/>
          <ac:spMkLst>
            <pc:docMk/>
            <pc:sldMk cId="1996022531" sldId="902"/>
            <ac:spMk id="31" creationId="{D0AF4492-30DE-1A4A-95B7-2915A2E280CA}"/>
          </ac:spMkLst>
        </pc:spChg>
        <pc:spChg chg="mod">
          <ac:chgData name="Tove Bergenholt" userId="c2f531fe-2de0-4fb7-95a8-892f4aa19501" providerId="ADAL" clId="{DB02F92F-0078-F240-840A-C6E3BB75D535}" dt="2020-04-28T13:17:02.745" v="17"/>
          <ac:spMkLst>
            <pc:docMk/>
            <pc:sldMk cId="1996022531" sldId="902"/>
            <ac:spMk id="33" creationId="{BDAA2415-B5BE-334F-8C0F-6581F0C16B9A}"/>
          </ac:spMkLst>
        </pc:spChg>
      </pc:sldChg>
      <pc:sldChg chg="modSp">
        <pc:chgData name="Tove Bergenholt" userId="c2f531fe-2de0-4fb7-95a8-892f4aa19501" providerId="ADAL" clId="{DB02F92F-0078-F240-840A-C6E3BB75D535}" dt="2020-04-28T14:48:09.152" v="499" actId="14100"/>
        <pc:sldMkLst>
          <pc:docMk/>
          <pc:sldMk cId="46208743" sldId="907"/>
        </pc:sldMkLst>
        <pc:spChg chg="mod">
          <ac:chgData name="Tove Bergenholt" userId="c2f531fe-2de0-4fb7-95a8-892f4aa19501" providerId="ADAL" clId="{DB02F92F-0078-F240-840A-C6E3BB75D535}" dt="2020-04-28T14:48:09.152" v="499" actId="14100"/>
          <ac:spMkLst>
            <pc:docMk/>
            <pc:sldMk cId="46208743" sldId="907"/>
            <ac:spMk id="5" creationId="{54C045DF-A006-4B0E-A850-537AE2150EDC}"/>
          </ac:spMkLst>
        </pc:spChg>
      </pc:sldChg>
      <pc:sldChg chg="addSp delSp modSp">
        <pc:chgData name="Tove Bergenholt" userId="c2f531fe-2de0-4fb7-95a8-892f4aa19501" providerId="ADAL" clId="{DB02F92F-0078-F240-840A-C6E3BB75D535}" dt="2020-04-28T14:48:38.575" v="508" actId="20577"/>
        <pc:sldMkLst>
          <pc:docMk/>
          <pc:sldMk cId="3362646105" sldId="908"/>
        </pc:sldMkLst>
        <pc:spChg chg="mod">
          <ac:chgData name="Tove Bergenholt" userId="c2f531fe-2de0-4fb7-95a8-892f4aa19501" providerId="ADAL" clId="{DB02F92F-0078-F240-840A-C6E3BB75D535}" dt="2020-04-28T14:48:38.575" v="508" actId="20577"/>
          <ac:spMkLst>
            <pc:docMk/>
            <pc:sldMk cId="3362646105" sldId="908"/>
            <ac:spMk id="3" creationId="{879A21B0-3F75-478E-8866-6C13A4C568BC}"/>
          </ac:spMkLst>
        </pc:spChg>
        <pc:spChg chg="add del mod">
          <ac:chgData name="Tove Bergenholt" userId="c2f531fe-2de0-4fb7-95a8-892f4aa19501" providerId="ADAL" clId="{DB02F92F-0078-F240-840A-C6E3BB75D535}" dt="2020-04-28T14:45:23.587" v="491" actId="478"/>
          <ac:spMkLst>
            <pc:docMk/>
            <pc:sldMk cId="3362646105" sldId="908"/>
            <ac:spMk id="6" creationId="{18A69328-8E5E-9844-AE38-7D2375D976F8}"/>
          </ac:spMkLst>
        </pc:spChg>
        <pc:spChg chg="add del mod">
          <ac:chgData name="Tove Bergenholt" userId="c2f531fe-2de0-4fb7-95a8-892f4aa19501" providerId="ADAL" clId="{DB02F92F-0078-F240-840A-C6E3BB75D535}" dt="2020-04-28T14:45:22.050" v="490" actId="478"/>
          <ac:spMkLst>
            <pc:docMk/>
            <pc:sldMk cId="3362646105" sldId="908"/>
            <ac:spMk id="7" creationId="{BB94183C-CAB6-2C4B-8061-1CE1DC4A36AC}"/>
          </ac:spMkLst>
        </pc:spChg>
        <pc:picChg chg="mod">
          <ac:chgData name="Tove Bergenholt" userId="c2f531fe-2de0-4fb7-95a8-892f4aa19501" providerId="ADAL" clId="{DB02F92F-0078-F240-840A-C6E3BB75D535}" dt="2020-04-28T14:43:06.790" v="330" actId="1076"/>
          <ac:picMkLst>
            <pc:docMk/>
            <pc:sldMk cId="3362646105" sldId="908"/>
            <ac:picMk id="5" creationId="{3E7AB061-E267-499B-8C68-2069CB75E208}"/>
          </ac:picMkLst>
        </pc:picChg>
      </pc:sldChg>
      <pc:sldChg chg="addSp modSp modNotesTx">
        <pc:chgData name="Tove Bergenholt" userId="c2f531fe-2de0-4fb7-95a8-892f4aa19501" providerId="ADAL" clId="{DB02F92F-0078-F240-840A-C6E3BB75D535}" dt="2020-04-28T14:52:49.335" v="592" actId="14100"/>
        <pc:sldMkLst>
          <pc:docMk/>
          <pc:sldMk cId="626048290" sldId="909"/>
        </pc:sldMkLst>
        <pc:spChg chg="mod">
          <ac:chgData name="Tove Bergenholt" userId="c2f531fe-2de0-4fb7-95a8-892f4aa19501" providerId="ADAL" clId="{DB02F92F-0078-F240-840A-C6E3BB75D535}" dt="2020-04-28T14:49:56.444" v="517" actId="948"/>
          <ac:spMkLst>
            <pc:docMk/>
            <pc:sldMk cId="626048290" sldId="909"/>
            <ac:spMk id="3" creationId="{247C2A99-1AAB-4044-A0ED-CA938C38E0F6}"/>
          </ac:spMkLst>
        </pc:spChg>
        <pc:spChg chg="add mod">
          <ac:chgData name="Tove Bergenholt" userId="c2f531fe-2de0-4fb7-95a8-892f4aa19501" providerId="ADAL" clId="{DB02F92F-0078-F240-840A-C6E3BB75D535}" dt="2020-04-28T14:52:39.212" v="591" actId="404"/>
          <ac:spMkLst>
            <pc:docMk/>
            <pc:sldMk cId="626048290" sldId="909"/>
            <ac:spMk id="12" creationId="{4862DF18-4D8B-294B-BFB7-5861AAE75288}"/>
          </ac:spMkLst>
        </pc:spChg>
        <pc:graphicFrameChg chg="mod modGraphic">
          <ac:chgData name="Tove Bergenholt" userId="c2f531fe-2de0-4fb7-95a8-892f4aa19501" providerId="ADAL" clId="{DB02F92F-0078-F240-840A-C6E3BB75D535}" dt="2020-04-28T14:51:59.115" v="574" actId="20577"/>
          <ac:graphicFrameMkLst>
            <pc:docMk/>
            <pc:sldMk cId="626048290" sldId="909"/>
            <ac:graphicFrameMk id="8" creationId="{52B10443-63BB-4356-83E7-F20966D6AE4B}"/>
          </ac:graphicFrameMkLst>
        </pc:graphicFrameChg>
        <pc:graphicFrameChg chg="mod modGraphic">
          <ac:chgData name="Tove Bergenholt" userId="c2f531fe-2de0-4fb7-95a8-892f4aa19501" providerId="ADAL" clId="{DB02F92F-0078-F240-840A-C6E3BB75D535}" dt="2020-04-28T14:52:35.632" v="590" actId="14100"/>
          <ac:graphicFrameMkLst>
            <pc:docMk/>
            <pc:sldMk cId="626048290" sldId="909"/>
            <ac:graphicFrameMk id="9" creationId="{A208D9A5-FB45-4B74-A8C2-02B414D5B96C}"/>
          </ac:graphicFrameMkLst>
        </pc:graphicFrameChg>
        <pc:graphicFrameChg chg="mod modGraphic">
          <ac:chgData name="Tove Bergenholt" userId="c2f531fe-2de0-4fb7-95a8-892f4aa19501" providerId="ADAL" clId="{DB02F92F-0078-F240-840A-C6E3BB75D535}" dt="2020-04-28T14:52:29.153" v="589" actId="1076"/>
          <ac:graphicFrameMkLst>
            <pc:docMk/>
            <pc:sldMk cId="626048290" sldId="909"/>
            <ac:graphicFrameMk id="10" creationId="{129C82D5-11F5-416A-AAD2-95D28B808F07}"/>
          </ac:graphicFrameMkLst>
        </pc:graphicFrameChg>
        <pc:picChg chg="mod">
          <ac:chgData name="Tove Bergenholt" userId="c2f531fe-2de0-4fb7-95a8-892f4aa19501" providerId="ADAL" clId="{DB02F92F-0078-F240-840A-C6E3BB75D535}" dt="2020-04-28T14:52:49.335" v="592" actId="14100"/>
          <ac:picMkLst>
            <pc:docMk/>
            <pc:sldMk cId="626048290" sldId="909"/>
            <ac:picMk id="11" creationId="{AD7B42D2-718E-468D-9E4A-CE6DEFE7C6F0}"/>
          </ac:picMkLst>
        </pc:picChg>
      </pc:sldChg>
      <pc:sldChg chg="modSp">
        <pc:chgData name="Tove Bergenholt" userId="c2f531fe-2de0-4fb7-95a8-892f4aa19501" providerId="ADAL" clId="{DB02F92F-0078-F240-840A-C6E3BB75D535}" dt="2020-04-28T13:34:14.463" v="167" actId="6549"/>
        <pc:sldMkLst>
          <pc:docMk/>
          <pc:sldMk cId="3845571297" sldId="910"/>
        </pc:sldMkLst>
        <pc:spChg chg="mod">
          <ac:chgData name="Tove Bergenholt" userId="c2f531fe-2de0-4fb7-95a8-892f4aa19501" providerId="ADAL" clId="{DB02F92F-0078-F240-840A-C6E3BB75D535}" dt="2020-04-28T13:34:14.463" v="167" actId="6549"/>
          <ac:spMkLst>
            <pc:docMk/>
            <pc:sldMk cId="3845571297" sldId="910"/>
            <ac:spMk id="5" creationId="{88314CAE-C468-4DEE-A69C-8FA022112821}"/>
          </ac:spMkLst>
        </pc:spChg>
      </pc:sldChg>
      <pc:sldChg chg="modSp">
        <pc:chgData name="Tove Bergenholt" userId="c2f531fe-2de0-4fb7-95a8-892f4aa19501" providerId="ADAL" clId="{DB02F92F-0078-F240-840A-C6E3BB75D535}" dt="2020-04-28T13:32:55.499" v="159" actId="732"/>
        <pc:sldMkLst>
          <pc:docMk/>
          <pc:sldMk cId="3416903593" sldId="914"/>
        </pc:sldMkLst>
        <pc:picChg chg="mod modCrop">
          <ac:chgData name="Tove Bergenholt" userId="c2f531fe-2de0-4fb7-95a8-892f4aa19501" providerId="ADAL" clId="{DB02F92F-0078-F240-840A-C6E3BB75D535}" dt="2020-04-28T13:32:55.499" v="159" actId="732"/>
          <ac:picMkLst>
            <pc:docMk/>
            <pc:sldMk cId="3416903593" sldId="914"/>
            <ac:picMk id="6" creationId="{16378241-DCAE-624A-9BAC-CFEB514DD23E}"/>
          </ac:picMkLst>
        </pc:picChg>
      </pc:sldChg>
    </pc:docChg>
  </pc:docChgLst>
  <pc:docChgLst>
    <pc:chgData name="Nicholas Waters" userId="489fe720-287b-43b9-a8b0-9b1794355250" providerId="ADAL" clId="{43DB68FE-2054-4BAF-AB2A-BB8B58AE9D68}"/>
    <pc:docChg chg="undo redo custSel delSld modSld sldOrd modSection">
      <pc:chgData name="Nicholas Waters" userId="489fe720-287b-43b9-a8b0-9b1794355250" providerId="ADAL" clId="{43DB68FE-2054-4BAF-AB2A-BB8B58AE9D68}" dt="2020-04-28T13:43:42.934" v="337" actId="20577"/>
      <pc:docMkLst>
        <pc:docMk/>
      </pc:docMkLst>
      <pc:sldChg chg="delSp">
        <pc:chgData name="Nicholas Waters" userId="489fe720-287b-43b9-a8b0-9b1794355250" providerId="ADAL" clId="{43DB68FE-2054-4BAF-AB2A-BB8B58AE9D68}" dt="2020-04-28T13:07:44.746" v="196" actId="478"/>
        <pc:sldMkLst>
          <pc:docMk/>
          <pc:sldMk cId="1885967906" sldId="287"/>
        </pc:sldMkLst>
        <pc:spChg chg="del">
          <ac:chgData name="Nicholas Waters" userId="489fe720-287b-43b9-a8b0-9b1794355250" providerId="ADAL" clId="{43DB68FE-2054-4BAF-AB2A-BB8B58AE9D68}" dt="2020-04-28T13:07:44.746" v="196" actId="478"/>
          <ac:spMkLst>
            <pc:docMk/>
            <pc:sldMk cId="1885967906" sldId="287"/>
            <ac:spMk id="4" creationId="{BA4EC3E1-EDF3-4780-B88F-CCB71EC902BC}"/>
          </ac:spMkLst>
        </pc:spChg>
      </pc:sldChg>
      <pc:sldChg chg="ord">
        <pc:chgData name="Nicholas Waters" userId="489fe720-287b-43b9-a8b0-9b1794355250" providerId="ADAL" clId="{43DB68FE-2054-4BAF-AB2A-BB8B58AE9D68}" dt="2020-04-28T12:25:08.004" v="58"/>
        <pc:sldMkLst>
          <pc:docMk/>
          <pc:sldMk cId="4017484741" sldId="290"/>
        </pc:sldMkLst>
      </pc:sldChg>
      <pc:sldChg chg="del">
        <pc:chgData name="Nicholas Waters" userId="489fe720-287b-43b9-a8b0-9b1794355250" providerId="ADAL" clId="{43DB68FE-2054-4BAF-AB2A-BB8B58AE9D68}" dt="2020-04-28T12:20:44.205" v="44" actId="2696"/>
        <pc:sldMkLst>
          <pc:docMk/>
          <pc:sldMk cId="3815578887" sldId="291"/>
        </pc:sldMkLst>
      </pc:sldChg>
      <pc:sldChg chg="del">
        <pc:chgData name="Nicholas Waters" userId="489fe720-287b-43b9-a8b0-9b1794355250" providerId="ADAL" clId="{43DB68FE-2054-4BAF-AB2A-BB8B58AE9D68}" dt="2020-04-28T12:20:44.347" v="52" actId="2696"/>
        <pc:sldMkLst>
          <pc:docMk/>
          <pc:sldMk cId="1372771070" sldId="293"/>
        </pc:sldMkLst>
      </pc:sldChg>
      <pc:sldChg chg="del">
        <pc:chgData name="Nicholas Waters" userId="489fe720-287b-43b9-a8b0-9b1794355250" providerId="ADAL" clId="{43DB68FE-2054-4BAF-AB2A-BB8B58AE9D68}" dt="2020-04-28T11:55:05.688" v="35" actId="2696"/>
        <pc:sldMkLst>
          <pc:docMk/>
          <pc:sldMk cId="732424109" sldId="294"/>
        </pc:sldMkLst>
      </pc:sldChg>
      <pc:sldChg chg="del">
        <pc:chgData name="Nicholas Waters" userId="489fe720-287b-43b9-a8b0-9b1794355250" providerId="ADAL" clId="{43DB68FE-2054-4BAF-AB2A-BB8B58AE9D68}" dt="2020-04-28T12:20:44.217" v="46" actId="2696"/>
        <pc:sldMkLst>
          <pc:docMk/>
          <pc:sldMk cId="3275624024" sldId="295"/>
        </pc:sldMkLst>
      </pc:sldChg>
      <pc:sldChg chg="del">
        <pc:chgData name="Nicholas Waters" userId="489fe720-287b-43b9-a8b0-9b1794355250" providerId="ADAL" clId="{43DB68FE-2054-4BAF-AB2A-BB8B58AE9D68}" dt="2020-04-28T12:20:44.338" v="51" actId="2696"/>
        <pc:sldMkLst>
          <pc:docMk/>
          <pc:sldMk cId="3153507164" sldId="297"/>
        </pc:sldMkLst>
      </pc:sldChg>
      <pc:sldChg chg="del">
        <pc:chgData name="Nicholas Waters" userId="489fe720-287b-43b9-a8b0-9b1794355250" providerId="ADAL" clId="{43DB68FE-2054-4BAF-AB2A-BB8B58AE9D68}" dt="2020-04-28T12:20:44.254" v="49" actId="2696"/>
        <pc:sldMkLst>
          <pc:docMk/>
          <pc:sldMk cId="990329426" sldId="298"/>
        </pc:sldMkLst>
      </pc:sldChg>
      <pc:sldChg chg="modSp ord">
        <pc:chgData name="Nicholas Waters" userId="489fe720-287b-43b9-a8b0-9b1794355250" providerId="ADAL" clId="{43DB68FE-2054-4BAF-AB2A-BB8B58AE9D68}" dt="2020-04-28T13:43:42.934" v="337" actId="20577"/>
        <pc:sldMkLst>
          <pc:docMk/>
          <pc:sldMk cId="2098083414" sldId="300"/>
        </pc:sldMkLst>
        <pc:spChg chg="mod">
          <ac:chgData name="Nicholas Waters" userId="489fe720-287b-43b9-a8b0-9b1794355250" providerId="ADAL" clId="{43DB68FE-2054-4BAF-AB2A-BB8B58AE9D68}" dt="2020-04-28T13:43:42.934" v="337" actId="20577"/>
          <ac:spMkLst>
            <pc:docMk/>
            <pc:sldMk cId="2098083414" sldId="300"/>
            <ac:spMk id="10" creationId="{85115EBC-7C29-7547-A0E3-89E59BF41802}"/>
          </ac:spMkLst>
        </pc:spChg>
      </pc:sldChg>
      <pc:sldChg chg="del">
        <pc:chgData name="Nicholas Waters" userId="489fe720-287b-43b9-a8b0-9b1794355250" providerId="ADAL" clId="{43DB68FE-2054-4BAF-AB2A-BB8B58AE9D68}" dt="2020-04-28T12:20:44.234" v="47" actId="2696"/>
        <pc:sldMkLst>
          <pc:docMk/>
          <pc:sldMk cId="2831162580" sldId="301"/>
        </pc:sldMkLst>
      </pc:sldChg>
      <pc:sldChg chg="modSp ord">
        <pc:chgData name="Nicholas Waters" userId="489fe720-287b-43b9-a8b0-9b1794355250" providerId="ADAL" clId="{43DB68FE-2054-4BAF-AB2A-BB8B58AE9D68}" dt="2020-04-28T12:25:08.004" v="58"/>
        <pc:sldMkLst>
          <pc:docMk/>
          <pc:sldMk cId="3265222319" sldId="304"/>
        </pc:sldMkLst>
        <pc:spChg chg="mod">
          <ac:chgData name="Nicholas Waters" userId="489fe720-287b-43b9-a8b0-9b1794355250" providerId="ADAL" clId="{43DB68FE-2054-4BAF-AB2A-BB8B58AE9D68}" dt="2020-04-28T11:53:37.261" v="31" actId="13926"/>
          <ac:spMkLst>
            <pc:docMk/>
            <pc:sldMk cId="3265222319" sldId="304"/>
            <ac:spMk id="3" creationId="{8D8FB472-12AD-3047-874C-955E36E0194D}"/>
          </ac:spMkLst>
        </pc:spChg>
      </pc:sldChg>
      <pc:sldChg chg="del">
        <pc:chgData name="Nicholas Waters" userId="489fe720-287b-43b9-a8b0-9b1794355250" providerId="ADAL" clId="{43DB68FE-2054-4BAF-AB2A-BB8B58AE9D68}" dt="2020-04-28T12:20:44.238" v="48" actId="2696"/>
        <pc:sldMkLst>
          <pc:docMk/>
          <pc:sldMk cId="1494973499" sldId="305"/>
        </pc:sldMkLst>
      </pc:sldChg>
      <pc:sldChg chg="del">
        <pc:chgData name="Nicholas Waters" userId="489fe720-287b-43b9-a8b0-9b1794355250" providerId="ADAL" clId="{43DB68FE-2054-4BAF-AB2A-BB8B58AE9D68}" dt="2020-04-28T12:20:53.534" v="54" actId="2696"/>
        <pc:sldMkLst>
          <pc:docMk/>
          <pc:sldMk cId="1408294753" sldId="306"/>
        </pc:sldMkLst>
      </pc:sldChg>
      <pc:sldChg chg="del">
        <pc:chgData name="Nicholas Waters" userId="489fe720-287b-43b9-a8b0-9b1794355250" providerId="ADAL" clId="{43DB68FE-2054-4BAF-AB2A-BB8B58AE9D68}" dt="2020-04-28T12:20:55.926" v="55" actId="2696"/>
        <pc:sldMkLst>
          <pc:docMk/>
          <pc:sldMk cId="1943046811" sldId="307"/>
        </pc:sldMkLst>
      </pc:sldChg>
      <pc:sldChg chg="del">
        <pc:chgData name="Nicholas Waters" userId="489fe720-287b-43b9-a8b0-9b1794355250" providerId="ADAL" clId="{43DB68FE-2054-4BAF-AB2A-BB8B58AE9D68}" dt="2020-04-28T12:20:44.256" v="50" actId="2696"/>
        <pc:sldMkLst>
          <pc:docMk/>
          <pc:sldMk cId="3798017487" sldId="308"/>
        </pc:sldMkLst>
      </pc:sldChg>
      <pc:sldChg chg="del">
        <pc:chgData name="Nicholas Waters" userId="489fe720-287b-43b9-a8b0-9b1794355250" providerId="ADAL" clId="{43DB68FE-2054-4BAF-AB2A-BB8B58AE9D68}" dt="2020-04-28T12:20:52.350" v="53" actId="2696"/>
        <pc:sldMkLst>
          <pc:docMk/>
          <pc:sldMk cId="3893861024" sldId="309"/>
        </pc:sldMkLst>
      </pc:sldChg>
      <pc:sldChg chg="del">
        <pc:chgData name="Nicholas Waters" userId="489fe720-287b-43b9-a8b0-9b1794355250" providerId="ADAL" clId="{43DB68FE-2054-4BAF-AB2A-BB8B58AE9D68}" dt="2020-04-28T11:55:04.138" v="34" actId="2696"/>
        <pc:sldMkLst>
          <pc:docMk/>
          <pc:sldMk cId="3126425880" sldId="310"/>
        </pc:sldMkLst>
      </pc:sldChg>
      <pc:sldChg chg="del">
        <pc:chgData name="Nicholas Waters" userId="489fe720-287b-43b9-a8b0-9b1794355250" providerId="ADAL" clId="{43DB68FE-2054-4BAF-AB2A-BB8B58AE9D68}" dt="2020-04-28T12:20:44.209" v="45" actId="2696"/>
        <pc:sldMkLst>
          <pc:docMk/>
          <pc:sldMk cId="2200199689" sldId="505"/>
        </pc:sldMkLst>
      </pc:sldChg>
      <pc:sldChg chg="ord">
        <pc:chgData name="Nicholas Waters" userId="489fe720-287b-43b9-a8b0-9b1794355250" providerId="ADAL" clId="{43DB68FE-2054-4BAF-AB2A-BB8B58AE9D68}" dt="2020-04-28T11:50:45.310" v="0"/>
        <pc:sldMkLst>
          <pc:docMk/>
          <pc:sldMk cId="2347786736" sldId="506"/>
        </pc:sldMkLst>
      </pc:sldChg>
      <pc:sldChg chg="ord">
        <pc:chgData name="Nicholas Waters" userId="489fe720-287b-43b9-a8b0-9b1794355250" providerId="ADAL" clId="{43DB68FE-2054-4BAF-AB2A-BB8B58AE9D68}" dt="2020-04-28T12:25:08.004" v="58"/>
        <pc:sldMkLst>
          <pc:docMk/>
          <pc:sldMk cId="247074507" sldId="510"/>
        </pc:sldMkLst>
      </pc:sldChg>
      <pc:sldChg chg="modSp">
        <pc:chgData name="Nicholas Waters" userId="489fe720-287b-43b9-a8b0-9b1794355250" providerId="ADAL" clId="{43DB68FE-2054-4BAF-AB2A-BB8B58AE9D68}" dt="2020-04-28T12:48:15.344" v="69" actId="20577"/>
        <pc:sldMkLst>
          <pc:docMk/>
          <pc:sldMk cId="146000292" sldId="512"/>
        </pc:sldMkLst>
        <pc:spChg chg="mod">
          <ac:chgData name="Nicholas Waters" userId="489fe720-287b-43b9-a8b0-9b1794355250" providerId="ADAL" clId="{43DB68FE-2054-4BAF-AB2A-BB8B58AE9D68}" dt="2020-04-28T12:48:15.344" v="69" actId="20577"/>
          <ac:spMkLst>
            <pc:docMk/>
            <pc:sldMk cId="146000292" sldId="512"/>
            <ac:spMk id="2" creationId="{21AE2C9F-CDDC-2A4D-B33E-BA4058E97660}"/>
          </ac:spMkLst>
        </pc:spChg>
      </pc:sldChg>
      <pc:sldChg chg="del ord">
        <pc:chgData name="Nicholas Waters" userId="489fe720-287b-43b9-a8b0-9b1794355250" providerId="ADAL" clId="{43DB68FE-2054-4BAF-AB2A-BB8B58AE9D68}" dt="2020-04-28T12:20:58.778" v="56" actId="2696"/>
        <pc:sldMkLst>
          <pc:docMk/>
          <pc:sldMk cId="3268524433" sldId="515"/>
        </pc:sldMkLst>
      </pc:sldChg>
      <pc:sldChg chg="del">
        <pc:chgData name="Nicholas Waters" userId="489fe720-287b-43b9-a8b0-9b1794355250" providerId="ADAL" clId="{43DB68FE-2054-4BAF-AB2A-BB8B58AE9D68}" dt="2020-04-28T11:54:52.787" v="33" actId="2696"/>
        <pc:sldMkLst>
          <pc:docMk/>
          <pc:sldMk cId="3677756022" sldId="518"/>
        </pc:sldMkLst>
      </pc:sldChg>
      <pc:sldChg chg="ord">
        <pc:chgData name="Nicholas Waters" userId="489fe720-287b-43b9-a8b0-9b1794355250" providerId="ADAL" clId="{43DB68FE-2054-4BAF-AB2A-BB8B58AE9D68}" dt="2020-04-28T12:25:08.004" v="58"/>
        <pc:sldMkLst>
          <pc:docMk/>
          <pc:sldMk cId="2724459734" sldId="520"/>
        </pc:sldMkLst>
      </pc:sldChg>
      <pc:sldChg chg="ord">
        <pc:chgData name="Nicholas Waters" userId="489fe720-287b-43b9-a8b0-9b1794355250" providerId="ADAL" clId="{43DB68FE-2054-4BAF-AB2A-BB8B58AE9D68}" dt="2020-04-28T12:24:42.899" v="57"/>
        <pc:sldMkLst>
          <pc:docMk/>
          <pc:sldMk cId="237638729" sldId="521"/>
        </pc:sldMkLst>
      </pc:sldChg>
      <pc:sldChg chg="modSp">
        <pc:chgData name="Nicholas Waters" userId="489fe720-287b-43b9-a8b0-9b1794355250" providerId="ADAL" clId="{43DB68FE-2054-4BAF-AB2A-BB8B58AE9D68}" dt="2020-04-28T13:11:30.205" v="251" actId="20577"/>
        <pc:sldMkLst>
          <pc:docMk/>
          <pc:sldMk cId="1160817530" sldId="885"/>
        </pc:sldMkLst>
        <pc:spChg chg="mod">
          <ac:chgData name="Nicholas Waters" userId="489fe720-287b-43b9-a8b0-9b1794355250" providerId="ADAL" clId="{43DB68FE-2054-4BAF-AB2A-BB8B58AE9D68}" dt="2020-04-28T13:10:54.424" v="225" actId="1076"/>
          <ac:spMkLst>
            <pc:docMk/>
            <pc:sldMk cId="1160817530" sldId="885"/>
            <ac:spMk id="2" creationId="{9468ADD7-F5C0-4EB2-BB42-352DB2246EF9}"/>
          </ac:spMkLst>
        </pc:spChg>
        <pc:spChg chg="mod">
          <ac:chgData name="Nicholas Waters" userId="489fe720-287b-43b9-a8b0-9b1794355250" providerId="ADAL" clId="{43DB68FE-2054-4BAF-AB2A-BB8B58AE9D68}" dt="2020-04-28T13:11:30.205" v="251" actId="20577"/>
          <ac:spMkLst>
            <pc:docMk/>
            <pc:sldMk cId="1160817530" sldId="885"/>
            <ac:spMk id="5" creationId="{B365D77C-0FE2-47D1-B88A-E692529126B3}"/>
          </ac:spMkLst>
        </pc:spChg>
      </pc:sldChg>
      <pc:sldChg chg="modSp">
        <pc:chgData name="Nicholas Waters" userId="489fe720-287b-43b9-a8b0-9b1794355250" providerId="ADAL" clId="{43DB68FE-2054-4BAF-AB2A-BB8B58AE9D68}" dt="2020-04-28T12:48:53.096" v="83" actId="20577"/>
        <pc:sldMkLst>
          <pc:docMk/>
          <pc:sldMk cId="2650177480" sldId="899"/>
        </pc:sldMkLst>
        <pc:spChg chg="mod">
          <ac:chgData name="Nicholas Waters" userId="489fe720-287b-43b9-a8b0-9b1794355250" providerId="ADAL" clId="{43DB68FE-2054-4BAF-AB2A-BB8B58AE9D68}" dt="2020-04-28T12:48:53.096" v="83" actId="20577"/>
          <ac:spMkLst>
            <pc:docMk/>
            <pc:sldMk cId="2650177480" sldId="899"/>
            <ac:spMk id="10" creationId="{8EE8F35D-92C5-9944-8697-8427056B1840}"/>
          </ac:spMkLst>
        </pc:spChg>
      </pc:sldChg>
      <pc:sldChg chg="ord">
        <pc:chgData name="Nicholas Waters" userId="489fe720-287b-43b9-a8b0-9b1794355250" providerId="ADAL" clId="{43DB68FE-2054-4BAF-AB2A-BB8B58AE9D68}" dt="2020-04-28T12:02:13.066" v="42"/>
        <pc:sldMkLst>
          <pc:docMk/>
          <pc:sldMk cId="1288065846" sldId="900"/>
        </pc:sldMkLst>
      </pc:sldChg>
      <pc:sldChg chg="modSp">
        <pc:chgData name="Nicholas Waters" userId="489fe720-287b-43b9-a8b0-9b1794355250" providerId="ADAL" clId="{43DB68FE-2054-4BAF-AB2A-BB8B58AE9D68}" dt="2020-04-28T13:19:18.635" v="266" actId="20577"/>
        <pc:sldMkLst>
          <pc:docMk/>
          <pc:sldMk cId="1080847033" sldId="912"/>
        </pc:sldMkLst>
        <pc:spChg chg="mod">
          <ac:chgData name="Nicholas Waters" userId="489fe720-287b-43b9-a8b0-9b1794355250" providerId="ADAL" clId="{43DB68FE-2054-4BAF-AB2A-BB8B58AE9D68}" dt="2020-04-28T13:19:18.635" v="266" actId="20577"/>
          <ac:spMkLst>
            <pc:docMk/>
            <pc:sldMk cId="1080847033" sldId="912"/>
            <ac:spMk id="5" creationId="{88314CAE-C468-4DEE-A69C-8FA022112821}"/>
          </ac:spMkLst>
        </pc:spChg>
      </pc:sldChg>
      <pc:sldChg chg="modSp">
        <pc:chgData name="Nicholas Waters" userId="489fe720-287b-43b9-a8b0-9b1794355250" providerId="ADAL" clId="{43DB68FE-2054-4BAF-AB2A-BB8B58AE9D68}" dt="2020-04-28T13:19:27.182" v="267" actId="20577"/>
        <pc:sldMkLst>
          <pc:docMk/>
          <pc:sldMk cId="4283890432" sldId="913"/>
        </pc:sldMkLst>
        <pc:spChg chg="mod">
          <ac:chgData name="Nicholas Waters" userId="489fe720-287b-43b9-a8b0-9b1794355250" providerId="ADAL" clId="{43DB68FE-2054-4BAF-AB2A-BB8B58AE9D68}" dt="2020-04-28T13:00:24.429" v="132" actId="20577"/>
          <ac:spMkLst>
            <pc:docMk/>
            <pc:sldMk cId="4283890432" sldId="913"/>
            <ac:spMk id="3" creationId="{4A366217-4A96-4489-AD32-7F3881AF1C7F}"/>
          </ac:spMkLst>
        </pc:spChg>
        <pc:spChg chg="mod">
          <ac:chgData name="Nicholas Waters" userId="489fe720-287b-43b9-a8b0-9b1794355250" providerId="ADAL" clId="{43DB68FE-2054-4BAF-AB2A-BB8B58AE9D68}" dt="2020-04-28T13:19:27.182" v="267" actId="20577"/>
          <ac:spMkLst>
            <pc:docMk/>
            <pc:sldMk cId="4283890432" sldId="913"/>
            <ac:spMk id="5" creationId="{88314CAE-C468-4DEE-A69C-8FA022112821}"/>
          </ac:spMkLst>
        </pc:spChg>
      </pc:sldChg>
      <pc:sldChg chg="modSp ord">
        <pc:chgData name="Nicholas Waters" userId="489fe720-287b-43b9-a8b0-9b1794355250" providerId="ADAL" clId="{43DB68FE-2054-4BAF-AB2A-BB8B58AE9D68}" dt="2020-04-28T13:06:45.578" v="195" actId="108"/>
        <pc:sldMkLst>
          <pc:docMk/>
          <pc:sldMk cId="3416903593" sldId="914"/>
        </pc:sldMkLst>
        <pc:spChg chg="mod">
          <ac:chgData name="Nicholas Waters" userId="489fe720-287b-43b9-a8b0-9b1794355250" providerId="ADAL" clId="{43DB68FE-2054-4BAF-AB2A-BB8B58AE9D68}" dt="2020-04-28T13:06:45.578" v="195" actId="108"/>
          <ac:spMkLst>
            <pc:docMk/>
            <pc:sldMk cId="3416903593" sldId="914"/>
            <ac:spMk id="5" creationId="{83E6E378-EFE6-E04E-87A3-504F38E38A7D}"/>
          </ac:spMkLst>
        </pc:spChg>
      </pc:sldChg>
    </pc:docChg>
  </pc:docChgLst>
  <pc:docChgLst>
    <pc:chgData name="Tove Bergenholt" userId="c2f531fe-2de0-4fb7-95a8-892f4aa19501" providerId="ADAL" clId="{BA85913D-D2E6-6E4B-B453-BB3E68CBE789}"/>
    <pc:docChg chg="undo custSel modSld">
      <pc:chgData name="Tove Bergenholt" userId="c2f531fe-2de0-4fb7-95a8-892f4aa19501" providerId="ADAL" clId="{BA85913D-D2E6-6E4B-B453-BB3E68CBE789}" dt="2020-05-06T13:36:52.063" v="132" actId="20577"/>
      <pc:docMkLst>
        <pc:docMk/>
      </pc:docMkLst>
      <pc:sldChg chg="modSp">
        <pc:chgData name="Tove Bergenholt" userId="c2f531fe-2de0-4fb7-95a8-892f4aa19501" providerId="ADAL" clId="{BA85913D-D2E6-6E4B-B453-BB3E68CBE789}" dt="2020-05-04T12:44:08.746" v="112" actId="20577"/>
        <pc:sldMkLst>
          <pc:docMk/>
          <pc:sldMk cId="3901119123" sldId="508"/>
        </pc:sldMkLst>
        <pc:spChg chg="mod">
          <ac:chgData name="Tove Bergenholt" userId="c2f531fe-2de0-4fb7-95a8-892f4aa19501" providerId="ADAL" clId="{BA85913D-D2E6-6E4B-B453-BB3E68CBE789}" dt="2020-05-04T12:44:08.746" v="112" actId="20577"/>
          <ac:spMkLst>
            <pc:docMk/>
            <pc:sldMk cId="3901119123" sldId="508"/>
            <ac:spMk id="7" creationId="{3FBDF7C8-7180-F84D-B057-AD24A8B48482}"/>
          </ac:spMkLst>
        </pc:spChg>
      </pc:sldChg>
      <pc:sldChg chg="modSp">
        <pc:chgData name="Tove Bergenholt" userId="c2f531fe-2de0-4fb7-95a8-892f4aa19501" providerId="ADAL" clId="{BA85913D-D2E6-6E4B-B453-BB3E68CBE789}" dt="2020-04-30T14:02:04.757" v="107" actId="207"/>
        <pc:sldMkLst>
          <pc:docMk/>
          <pc:sldMk cId="146000292" sldId="512"/>
        </pc:sldMkLst>
        <pc:spChg chg="mod">
          <ac:chgData name="Tove Bergenholt" userId="c2f531fe-2de0-4fb7-95a8-892f4aa19501" providerId="ADAL" clId="{BA85913D-D2E6-6E4B-B453-BB3E68CBE789}" dt="2020-04-30T14:02:04.757" v="107" actId="207"/>
          <ac:spMkLst>
            <pc:docMk/>
            <pc:sldMk cId="146000292" sldId="512"/>
            <ac:spMk id="10" creationId="{A2015457-DE9A-498F-B74E-213348259291}"/>
          </ac:spMkLst>
        </pc:spChg>
        <pc:spChg chg="mod">
          <ac:chgData name="Tove Bergenholt" userId="c2f531fe-2de0-4fb7-95a8-892f4aa19501" providerId="ADAL" clId="{BA85913D-D2E6-6E4B-B453-BB3E68CBE789}" dt="2020-04-30T14:02:04.757" v="107" actId="207"/>
          <ac:spMkLst>
            <pc:docMk/>
            <pc:sldMk cId="146000292" sldId="512"/>
            <ac:spMk id="11" creationId="{3CA9579C-1C91-4C09-943A-DDFA64D4EFDB}"/>
          </ac:spMkLst>
        </pc:spChg>
        <pc:spChg chg="mod">
          <ac:chgData name="Tove Bergenholt" userId="c2f531fe-2de0-4fb7-95a8-892f4aa19501" providerId="ADAL" clId="{BA85913D-D2E6-6E4B-B453-BB3E68CBE789}" dt="2020-04-30T14:02:04.757" v="107" actId="207"/>
          <ac:spMkLst>
            <pc:docMk/>
            <pc:sldMk cId="146000292" sldId="512"/>
            <ac:spMk id="12" creationId="{FFB3B50B-1959-4F76-B4A0-D64D20616CD4}"/>
          </ac:spMkLst>
        </pc:spChg>
      </pc:sldChg>
      <pc:sldChg chg="modSp">
        <pc:chgData name="Tove Bergenholt" userId="c2f531fe-2de0-4fb7-95a8-892f4aa19501" providerId="ADAL" clId="{BA85913D-D2E6-6E4B-B453-BB3E68CBE789}" dt="2020-05-06T13:36:52.063" v="132" actId="20577"/>
        <pc:sldMkLst>
          <pc:docMk/>
          <pc:sldMk cId="4030992693" sldId="519"/>
        </pc:sldMkLst>
        <pc:spChg chg="mod">
          <ac:chgData name="Tove Bergenholt" userId="c2f531fe-2de0-4fb7-95a8-892f4aa19501" providerId="ADAL" clId="{BA85913D-D2E6-6E4B-B453-BB3E68CBE789}" dt="2020-05-06T13:36:52.063" v="132" actId="20577"/>
          <ac:spMkLst>
            <pc:docMk/>
            <pc:sldMk cId="4030992693" sldId="519"/>
            <ac:spMk id="5" creationId="{B90EFF3C-2C0D-004F-9891-45D47B3F72DF}"/>
          </ac:spMkLst>
        </pc:spChg>
      </pc:sldChg>
      <pc:sldChg chg="addSp modSp">
        <pc:chgData name="Tove Bergenholt" userId="c2f531fe-2de0-4fb7-95a8-892f4aa19501" providerId="ADAL" clId="{BA85913D-D2E6-6E4B-B453-BB3E68CBE789}" dt="2020-04-30T14:03:20.925" v="108" actId="18331"/>
        <pc:sldMkLst>
          <pc:docMk/>
          <pc:sldMk cId="3471138451" sldId="848"/>
        </pc:sldMkLst>
        <pc:spChg chg="mod">
          <ac:chgData name="Tove Bergenholt" userId="c2f531fe-2de0-4fb7-95a8-892f4aa19501" providerId="ADAL" clId="{BA85913D-D2E6-6E4B-B453-BB3E68CBE789}" dt="2020-04-30T14:01:52.958" v="106" actId="1076"/>
          <ac:spMkLst>
            <pc:docMk/>
            <pc:sldMk cId="3471138451" sldId="848"/>
            <ac:spMk id="6" creationId="{EED94F29-7EC4-FD40-BA75-451EA2DF38F4}"/>
          </ac:spMkLst>
        </pc:spChg>
        <pc:picChg chg="add mod">
          <ac:chgData name="Tove Bergenholt" userId="c2f531fe-2de0-4fb7-95a8-892f4aa19501" providerId="ADAL" clId="{BA85913D-D2E6-6E4B-B453-BB3E68CBE789}" dt="2020-04-30T13:39:01.684" v="73" actId="1036"/>
          <ac:picMkLst>
            <pc:docMk/>
            <pc:sldMk cId="3471138451" sldId="848"/>
            <ac:picMk id="7" creationId="{2E86910A-36AB-6A42-8E5D-B41DAC4F12D1}"/>
          </ac:picMkLst>
        </pc:picChg>
        <pc:picChg chg="mod">
          <ac:chgData name="Tove Bergenholt" userId="c2f531fe-2de0-4fb7-95a8-892f4aa19501" providerId="ADAL" clId="{BA85913D-D2E6-6E4B-B453-BB3E68CBE789}" dt="2020-04-30T14:03:20.925" v="108" actId="18331"/>
          <ac:picMkLst>
            <pc:docMk/>
            <pc:sldMk cId="3471138451" sldId="848"/>
            <ac:picMk id="14338" creationId="{390DF952-9D63-4D60-B17A-5C02389458D6}"/>
          </ac:picMkLst>
        </pc:picChg>
      </pc:sldChg>
      <pc:sldChg chg="modSp">
        <pc:chgData name="Tove Bergenholt" userId="c2f531fe-2de0-4fb7-95a8-892f4aa19501" providerId="ADAL" clId="{BA85913D-D2E6-6E4B-B453-BB3E68CBE789}" dt="2020-05-04T12:44:54.561" v="113" actId="12"/>
        <pc:sldMkLst>
          <pc:docMk/>
          <pc:sldMk cId="1160817530" sldId="885"/>
        </pc:sldMkLst>
        <pc:spChg chg="mod">
          <ac:chgData name="Tove Bergenholt" userId="c2f531fe-2de0-4fb7-95a8-892f4aa19501" providerId="ADAL" clId="{BA85913D-D2E6-6E4B-B453-BB3E68CBE789}" dt="2020-05-04T12:44:54.561" v="113" actId="12"/>
          <ac:spMkLst>
            <pc:docMk/>
            <pc:sldMk cId="1160817530" sldId="885"/>
            <ac:spMk id="2" creationId="{9468ADD7-F5C0-4EB2-BB42-352DB2246EF9}"/>
          </ac:spMkLst>
        </pc:spChg>
      </pc:sldChg>
      <pc:sldChg chg="addSp delSp modSp">
        <pc:chgData name="Tove Bergenholt" userId="c2f531fe-2de0-4fb7-95a8-892f4aa19501" providerId="ADAL" clId="{BA85913D-D2E6-6E4B-B453-BB3E68CBE789}" dt="2020-04-30T14:01:30.244" v="98" actId="1035"/>
        <pc:sldMkLst>
          <pc:docMk/>
          <pc:sldMk cId="2650177480" sldId="899"/>
        </pc:sldMkLst>
        <pc:spChg chg="mod">
          <ac:chgData name="Tove Bergenholt" userId="c2f531fe-2de0-4fb7-95a8-892f4aa19501" providerId="ADAL" clId="{BA85913D-D2E6-6E4B-B453-BB3E68CBE789}" dt="2020-04-30T14:01:30.244" v="98" actId="1035"/>
          <ac:spMkLst>
            <pc:docMk/>
            <pc:sldMk cId="2650177480" sldId="899"/>
            <ac:spMk id="6" creationId="{183CF0C4-A756-460E-9A1D-52BC5A3871C9}"/>
          </ac:spMkLst>
        </pc:spChg>
        <pc:spChg chg="mod">
          <ac:chgData name="Tove Bergenholt" userId="c2f531fe-2de0-4fb7-95a8-892f4aa19501" providerId="ADAL" clId="{BA85913D-D2E6-6E4B-B453-BB3E68CBE789}" dt="2020-04-30T14:01:30.244" v="98" actId="1035"/>
          <ac:spMkLst>
            <pc:docMk/>
            <pc:sldMk cId="2650177480" sldId="899"/>
            <ac:spMk id="7" creationId="{58C54C8F-D133-45C6-874A-D2A50B169D95}"/>
          </ac:spMkLst>
        </pc:spChg>
        <pc:spChg chg="mod">
          <ac:chgData name="Tove Bergenholt" userId="c2f531fe-2de0-4fb7-95a8-892f4aa19501" providerId="ADAL" clId="{BA85913D-D2E6-6E4B-B453-BB3E68CBE789}" dt="2020-04-30T14:01:21.782" v="94" actId="1076"/>
          <ac:spMkLst>
            <pc:docMk/>
            <pc:sldMk cId="2650177480" sldId="899"/>
            <ac:spMk id="10" creationId="{8EE8F35D-92C5-9944-8697-8427056B1840}"/>
          </ac:spMkLst>
        </pc:spChg>
        <pc:picChg chg="add mod">
          <ac:chgData name="Tove Bergenholt" userId="c2f531fe-2de0-4fb7-95a8-892f4aa19501" providerId="ADAL" clId="{BA85913D-D2E6-6E4B-B453-BB3E68CBE789}" dt="2020-04-30T14:01:30.244" v="98" actId="1035"/>
          <ac:picMkLst>
            <pc:docMk/>
            <pc:sldMk cId="2650177480" sldId="899"/>
            <ac:picMk id="8" creationId="{B2ACA393-F4B3-DD4B-B07B-7CFF5E794865}"/>
          </ac:picMkLst>
        </pc:picChg>
        <pc:picChg chg="del">
          <ac:chgData name="Tove Bergenholt" userId="c2f531fe-2de0-4fb7-95a8-892f4aa19501" providerId="ADAL" clId="{BA85913D-D2E6-6E4B-B453-BB3E68CBE789}" dt="2020-04-30T14:01:08.553" v="81" actId="478"/>
          <ac:picMkLst>
            <pc:docMk/>
            <pc:sldMk cId="2650177480" sldId="899"/>
            <ac:picMk id="13315" creationId="{4258C74F-0432-46B8-B372-BA8240A70485}"/>
          </ac:picMkLst>
        </pc:picChg>
      </pc:sldChg>
      <pc:sldChg chg="modSp">
        <pc:chgData name="Tove Bergenholt" userId="c2f531fe-2de0-4fb7-95a8-892f4aa19501" providerId="ADAL" clId="{BA85913D-D2E6-6E4B-B453-BB3E68CBE789}" dt="2020-04-30T14:03:51.745" v="109" actId="18331"/>
        <pc:sldMkLst>
          <pc:docMk/>
          <pc:sldMk cId="1288065846" sldId="900"/>
        </pc:sldMkLst>
        <pc:spChg chg="mod">
          <ac:chgData name="Tove Bergenholt" userId="c2f531fe-2de0-4fb7-95a8-892f4aa19501" providerId="ADAL" clId="{BA85913D-D2E6-6E4B-B453-BB3E68CBE789}" dt="2020-04-30T12:55:26.966" v="8" actId="20577"/>
          <ac:spMkLst>
            <pc:docMk/>
            <pc:sldMk cId="1288065846" sldId="900"/>
            <ac:spMk id="2" creationId="{A7DC66DC-7535-9447-9A41-FEA73AEBD488}"/>
          </ac:spMkLst>
        </pc:spChg>
        <pc:picChg chg="mod">
          <ac:chgData name="Tove Bergenholt" userId="c2f531fe-2de0-4fb7-95a8-892f4aa19501" providerId="ADAL" clId="{BA85913D-D2E6-6E4B-B453-BB3E68CBE789}" dt="2020-04-30T14:03:51.745" v="109" actId="18331"/>
          <ac:picMkLst>
            <pc:docMk/>
            <pc:sldMk cId="1288065846" sldId="900"/>
            <ac:picMk id="7" creationId="{7E3BB283-D4A1-1341-8856-E6D2457A6196}"/>
          </ac:picMkLst>
        </pc:picChg>
      </pc:sldChg>
      <pc:sldChg chg="modSp">
        <pc:chgData name="Tove Bergenholt" userId="c2f531fe-2de0-4fb7-95a8-892f4aa19501" providerId="ADAL" clId="{BA85913D-D2E6-6E4B-B453-BB3E68CBE789}" dt="2020-05-06T13:36:13.714" v="130" actId="20577"/>
        <pc:sldMkLst>
          <pc:docMk/>
          <pc:sldMk cId="2569531709" sldId="901"/>
        </pc:sldMkLst>
        <pc:spChg chg="mod">
          <ac:chgData name="Tove Bergenholt" userId="c2f531fe-2de0-4fb7-95a8-892f4aa19501" providerId="ADAL" clId="{BA85913D-D2E6-6E4B-B453-BB3E68CBE789}" dt="2020-05-06T13:36:13.714" v="130" actId="20577"/>
          <ac:spMkLst>
            <pc:docMk/>
            <pc:sldMk cId="2569531709" sldId="901"/>
            <ac:spMk id="20" creationId="{27D4EB01-605A-5344-A9AD-B928E6CE9FB3}"/>
          </ac:spMkLst>
        </pc:spChg>
        <pc:spChg chg="mod">
          <ac:chgData name="Tove Bergenholt" userId="c2f531fe-2de0-4fb7-95a8-892f4aa19501" providerId="ADAL" clId="{BA85913D-D2E6-6E4B-B453-BB3E68CBE789}" dt="2020-04-30T12:54:44.044" v="1" actId="20577"/>
          <ac:spMkLst>
            <pc:docMk/>
            <pc:sldMk cId="2569531709" sldId="901"/>
            <ac:spMk id="33" creationId="{BDAA2415-B5BE-334F-8C0F-6581F0C16B9A}"/>
          </ac:spMkLst>
        </pc:spChg>
      </pc:sldChg>
      <pc:sldChg chg="addSp modSp">
        <pc:chgData name="Tove Bergenholt" userId="c2f531fe-2de0-4fb7-95a8-892f4aa19501" providerId="ADAL" clId="{BA85913D-D2E6-6E4B-B453-BB3E68CBE789}" dt="2020-05-04T13:24:35.972" v="126" actId="14100"/>
        <pc:sldMkLst>
          <pc:docMk/>
          <pc:sldMk cId="626048290" sldId="909"/>
        </pc:sldMkLst>
        <pc:spChg chg="mod">
          <ac:chgData name="Tove Bergenholt" userId="c2f531fe-2de0-4fb7-95a8-892f4aa19501" providerId="ADAL" clId="{BA85913D-D2E6-6E4B-B453-BB3E68CBE789}" dt="2020-05-04T13:24:35.972" v="126" actId="14100"/>
          <ac:spMkLst>
            <pc:docMk/>
            <pc:sldMk cId="626048290" sldId="909"/>
            <ac:spMk id="3" creationId="{247C2A99-1AAB-4044-A0ED-CA938C38E0F6}"/>
          </ac:spMkLst>
        </pc:spChg>
        <pc:spChg chg="add mod">
          <ac:chgData name="Tove Bergenholt" userId="c2f531fe-2de0-4fb7-95a8-892f4aa19501" providerId="ADAL" clId="{BA85913D-D2E6-6E4B-B453-BB3E68CBE789}" dt="2020-05-04T13:23:44.029" v="115" actId="767"/>
          <ac:spMkLst>
            <pc:docMk/>
            <pc:sldMk cId="626048290" sldId="909"/>
            <ac:spMk id="5" creationId="{0AC12408-7BC9-884F-81B1-D83A10D5E10C}"/>
          </ac:spMkLst>
        </pc:spChg>
        <pc:spChg chg="mod">
          <ac:chgData name="Tove Bergenholt" userId="c2f531fe-2de0-4fb7-95a8-892f4aa19501" providerId="ADAL" clId="{BA85913D-D2E6-6E4B-B453-BB3E68CBE789}" dt="2020-05-04T13:23:53.221" v="116" actId="1076"/>
          <ac:spMkLst>
            <pc:docMk/>
            <pc:sldMk cId="626048290" sldId="909"/>
            <ac:spMk id="12" creationId="{4862DF18-4D8B-294B-BFB7-5861AAE75288}"/>
          </ac:spMkLst>
        </pc:spChg>
        <pc:graphicFrameChg chg="mod">
          <ac:chgData name="Tove Bergenholt" userId="c2f531fe-2de0-4fb7-95a8-892f4aa19501" providerId="ADAL" clId="{BA85913D-D2E6-6E4B-B453-BB3E68CBE789}" dt="2020-05-04T13:23:53.221" v="116" actId="1076"/>
          <ac:graphicFrameMkLst>
            <pc:docMk/>
            <pc:sldMk cId="626048290" sldId="909"/>
            <ac:graphicFrameMk id="8" creationId="{52B10443-63BB-4356-83E7-F20966D6AE4B}"/>
          </ac:graphicFrameMkLst>
        </pc:graphicFrameChg>
        <pc:graphicFrameChg chg="mod modGraphic">
          <ac:chgData name="Tove Bergenholt" userId="c2f531fe-2de0-4fb7-95a8-892f4aa19501" providerId="ADAL" clId="{BA85913D-D2E6-6E4B-B453-BB3E68CBE789}" dt="2020-05-04T13:23:53.221" v="116" actId="1076"/>
          <ac:graphicFrameMkLst>
            <pc:docMk/>
            <pc:sldMk cId="626048290" sldId="909"/>
            <ac:graphicFrameMk id="9" creationId="{A208D9A5-FB45-4B74-A8C2-02B414D5B96C}"/>
          </ac:graphicFrameMkLst>
        </pc:graphicFrameChg>
        <pc:graphicFrameChg chg="mod modGraphic">
          <ac:chgData name="Tove Bergenholt" userId="c2f531fe-2de0-4fb7-95a8-892f4aa19501" providerId="ADAL" clId="{BA85913D-D2E6-6E4B-B453-BB3E68CBE789}" dt="2020-05-04T13:23:53.221" v="116" actId="1076"/>
          <ac:graphicFrameMkLst>
            <pc:docMk/>
            <pc:sldMk cId="626048290" sldId="909"/>
            <ac:graphicFrameMk id="10" creationId="{129C82D5-11F5-416A-AAD2-95D28B808F07}"/>
          </ac:graphicFrameMkLst>
        </pc:graphicFrameChg>
        <pc:picChg chg="mod">
          <ac:chgData name="Tove Bergenholt" userId="c2f531fe-2de0-4fb7-95a8-892f4aa19501" providerId="ADAL" clId="{BA85913D-D2E6-6E4B-B453-BB3E68CBE789}" dt="2020-05-04T13:24:22.889" v="124" actId="1036"/>
          <ac:picMkLst>
            <pc:docMk/>
            <pc:sldMk cId="626048290" sldId="909"/>
            <ac:picMk id="11" creationId="{AD7B42D2-718E-468D-9E4A-CE6DEFE7C6F0}"/>
          </ac:picMkLst>
        </pc:picChg>
      </pc:sldChg>
      <pc:sldChg chg="modSp">
        <pc:chgData name="Tove Bergenholt" userId="c2f531fe-2de0-4fb7-95a8-892f4aa19501" providerId="ADAL" clId="{BA85913D-D2E6-6E4B-B453-BB3E68CBE789}" dt="2020-04-30T13:35:51.736" v="38" actId="20577"/>
        <pc:sldMkLst>
          <pc:docMk/>
          <pc:sldMk cId="3845571297" sldId="910"/>
        </pc:sldMkLst>
        <pc:spChg chg="mod">
          <ac:chgData name="Tove Bergenholt" userId="c2f531fe-2de0-4fb7-95a8-892f4aa19501" providerId="ADAL" clId="{BA85913D-D2E6-6E4B-B453-BB3E68CBE789}" dt="2020-04-30T13:35:51.736" v="38" actId="20577"/>
          <ac:spMkLst>
            <pc:docMk/>
            <pc:sldMk cId="3845571297" sldId="910"/>
            <ac:spMk id="5" creationId="{88314CAE-C468-4DEE-A69C-8FA022112821}"/>
          </ac:spMkLst>
        </pc:spChg>
      </pc:sldChg>
      <pc:sldChg chg="modSp">
        <pc:chgData name="Tove Bergenholt" userId="c2f531fe-2de0-4fb7-95a8-892f4aa19501" providerId="ADAL" clId="{BA85913D-D2E6-6E4B-B453-BB3E68CBE789}" dt="2020-05-04T13:29:37.909" v="128" actId="20577"/>
        <pc:sldMkLst>
          <pc:docMk/>
          <pc:sldMk cId="4260693463" sldId="911"/>
        </pc:sldMkLst>
        <pc:spChg chg="mod">
          <ac:chgData name="Tove Bergenholt" userId="c2f531fe-2de0-4fb7-95a8-892f4aa19501" providerId="ADAL" clId="{BA85913D-D2E6-6E4B-B453-BB3E68CBE789}" dt="2020-05-04T13:29:37.909" v="128" actId="20577"/>
          <ac:spMkLst>
            <pc:docMk/>
            <pc:sldMk cId="4260693463" sldId="911"/>
            <ac:spMk id="5" creationId="{88314CAE-C468-4DEE-A69C-8FA022112821}"/>
          </ac:spMkLst>
        </pc:spChg>
      </pc:sldChg>
      <pc:sldChg chg="modSp">
        <pc:chgData name="Tove Bergenholt" userId="c2f531fe-2de0-4fb7-95a8-892f4aa19501" providerId="ADAL" clId="{BA85913D-D2E6-6E4B-B453-BB3E68CBE789}" dt="2020-04-30T13:34:07.596" v="29" actId="1036"/>
        <pc:sldMkLst>
          <pc:docMk/>
          <pc:sldMk cId="1080847033" sldId="912"/>
        </pc:sldMkLst>
        <pc:spChg chg="mod">
          <ac:chgData name="Tove Bergenholt" userId="c2f531fe-2de0-4fb7-95a8-892f4aa19501" providerId="ADAL" clId="{BA85913D-D2E6-6E4B-B453-BB3E68CBE789}" dt="2020-04-30T13:31:03.471" v="15" actId="20577"/>
          <ac:spMkLst>
            <pc:docMk/>
            <pc:sldMk cId="1080847033" sldId="912"/>
            <ac:spMk id="5" creationId="{88314CAE-C468-4DEE-A69C-8FA022112821}"/>
          </ac:spMkLst>
        </pc:spChg>
        <pc:spChg chg="mod">
          <ac:chgData name="Tove Bergenholt" userId="c2f531fe-2de0-4fb7-95a8-892f4aa19501" providerId="ADAL" clId="{BA85913D-D2E6-6E4B-B453-BB3E68CBE789}" dt="2020-04-30T13:34:07.596" v="29" actId="1036"/>
          <ac:spMkLst>
            <pc:docMk/>
            <pc:sldMk cId="1080847033" sldId="912"/>
            <ac:spMk id="7" creationId="{E11A8FC3-21C7-43AF-82BF-EA10C9E1D7FB}"/>
          </ac:spMkLst>
        </pc:spChg>
      </pc:sldChg>
      <pc:sldChg chg="modSp">
        <pc:chgData name="Tove Bergenholt" userId="c2f531fe-2de0-4fb7-95a8-892f4aa19501" providerId="ADAL" clId="{BA85913D-D2E6-6E4B-B453-BB3E68CBE789}" dt="2020-04-30T13:34:27.249" v="34" actId="20577"/>
        <pc:sldMkLst>
          <pc:docMk/>
          <pc:sldMk cId="4283890432" sldId="913"/>
        </pc:sldMkLst>
        <pc:spChg chg="mod">
          <ac:chgData name="Tove Bergenholt" userId="c2f531fe-2de0-4fb7-95a8-892f4aa19501" providerId="ADAL" clId="{BA85913D-D2E6-6E4B-B453-BB3E68CBE789}" dt="2020-04-30T13:34:27.249" v="34" actId="20577"/>
          <ac:spMkLst>
            <pc:docMk/>
            <pc:sldMk cId="4283890432" sldId="913"/>
            <ac:spMk id="5" creationId="{88314CAE-C468-4DEE-A69C-8FA022112821}"/>
          </ac:spMkLst>
        </pc:spChg>
      </pc:sldChg>
    </pc:docChg>
  </pc:docChgLst>
  <pc:docChgLst>
    <pc:chgData name="Nicholas Waters" userId="489fe720-287b-43b9-a8b0-9b1794355250" providerId="ADAL" clId="{59E89C82-C2BE-42D6-A578-CD1569340269}"/>
    <pc:docChg chg="undo custSel delSld modSld sldOrd delSection modSection">
      <pc:chgData name="Nicholas Waters" userId="489fe720-287b-43b9-a8b0-9b1794355250" providerId="ADAL" clId="{59E89C82-C2BE-42D6-A578-CD1569340269}" dt="2020-04-29T18:29:14.067" v="1492" actId="1076"/>
      <pc:docMkLst>
        <pc:docMk/>
      </pc:docMkLst>
      <pc:sldChg chg="modSp">
        <pc:chgData name="Nicholas Waters" userId="489fe720-287b-43b9-a8b0-9b1794355250" providerId="ADAL" clId="{59E89C82-C2BE-42D6-A578-CD1569340269}" dt="2020-04-29T15:23:58.045" v="1490" actId="20577"/>
        <pc:sldMkLst>
          <pc:docMk/>
          <pc:sldMk cId="3438892739" sldId="289"/>
        </pc:sldMkLst>
        <pc:spChg chg="mod">
          <ac:chgData name="Nicholas Waters" userId="489fe720-287b-43b9-a8b0-9b1794355250" providerId="ADAL" clId="{59E89C82-C2BE-42D6-A578-CD1569340269}" dt="2020-04-29T15:23:58.045" v="1490" actId="20577"/>
          <ac:spMkLst>
            <pc:docMk/>
            <pc:sldMk cId="3438892739" sldId="289"/>
            <ac:spMk id="3" creationId="{74ACA074-795C-1D43-8B1F-61CF5FABA293}"/>
          </ac:spMkLst>
        </pc:spChg>
        <pc:picChg chg="mod">
          <ac:chgData name="Nicholas Waters" userId="489fe720-287b-43b9-a8b0-9b1794355250" providerId="ADAL" clId="{59E89C82-C2BE-42D6-A578-CD1569340269}" dt="2020-04-29T15:21:07.485" v="1450" actId="1076"/>
          <ac:picMkLst>
            <pc:docMk/>
            <pc:sldMk cId="3438892739" sldId="289"/>
            <ac:picMk id="11" creationId="{09AF50B0-72C1-482E-A70E-EA5A9B738D27}"/>
          </ac:picMkLst>
        </pc:picChg>
      </pc:sldChg>
      <pc:sldChg chg="del">
        <pc:chgData name="Nicholas Waters" userId="489fe720-287b-43b9-a8b0-9b1794355250" providerId="ADAL" clId="{59E89C82-C2BE-42D6-A578-CD1569340269}" dt="2020-04-29T09:02:44.061" v="13" actId="2696"/>
        <pc:sldMkLst>
          <pc:docMk/>
          <pc:sldMk cId="4017484741" sldId="290"/>
        </pc:sldMkLst>
      </pc:sldChg>
      <pc:sldChg chg="del">
        <pc:chgData name="Nicholas Waters" userId="489fe720-287b-43b9-a8b0-9b1794355250" providerId="ADAL" clId="{59E89C82-C2BE-42D6-A578-CD1569340269}" dt="2020-04-29T09:02:49.874" v="18" actId="2696"/>
        <pc:sldMkLst>
          <pc:docMk/>
          <pc:sldMk cId="457214458" sldId="299"/>
        </pc:sldMkLst>
      </pc:sldChg>
      <pc:sldChg chg="modSp">
        <pc:chgData name="Nicholas Waters" userId="489fe720-287b-43b9-a8b0-9b1794355250" providerId="ADAL" clId="{59E89C82-C2BE-42D6-A578-CD1569340269}" dt="2020-04-29T14:24:49.019" v="607" actId="20577"/>
        <pc:sldMkLst>
          <pc:docMk/>
          <pc:sldMk cId="2098083414" sldId="300"/>
        </pc:sldMkLst>
        <pc:spChg chg="mod">
          <ac:chgData name="Nicholas Waters" userId="489fe720-287b-43b9-a8b0-9b1794355250" providerId="ADAL" clId="{59E89C82-C2BE-42D6-A578-CD1569340269}" dt="2020-04-29T14:23:44.109" v="595"/>
          <ac:spMkLst>
            <pc:docMk/>
            <pc:sldMk cId="2098083414" sldId="300"/>
            <ac:spMk id="3" creationId="{1854FC9E-3F10-924C-9AC4-A1E19E9F007A}"/>
          </ac:spMkLst>
        </pc:spChg>
        <pc:spChg chg="mod">
          <ac:chgData name="Nicholas Waters" userId="489fe720-287b-43b9-a8b0-9b1794355250" providerId="ADAL" clId="{59E89C82-C2BE-42D6-A578-CD1569340269}" dt="2020-04-29T14:24:49.019" v="607" actId="20577"/>
          <ac:spMkLst>
            <pc:docMk/>
            <pc:sldMk cId="2098083414" sldId="300"/>
            <ac:spMk id="10" creationId="{85115EBC-7C29-7547-A0E3-89E59BF41802}"/>
          </ac:spMkLst>
        </pc:spChg>
      </pc:sldChg>
      <pc:sldChg chg="del">
        <pc:chgData name="Nicholas Waters" userId="489fe720-287b-43b9-a8b0-9b1794355250" providerId="ADAL" clId="{59E89C82-C2BE-42D6-A578-CD1569340269}" dt="2020-04-29T09:02:49.877" v="19" actId="2696"/>
        <pc:sldMkLst>
          <pc:docMk/>
          <pc:sldMk cId="283600506" sldId="302"/>
        </pc:sldMkLst>
      </pc:sldChg>
      <pc:sldChg chg="del">
        <pc:chgData name="Nicholas Waters" userId="489fe720-287b-43b9-a8b0-9b1794355250" providerId="ADAL" clId="{59E89C82-C2BE-42D6-A578-CD1569340269}" dt="2020-04-29T09:02:44.066" v="14" actId="2696"/>
        <pc:sldMkLst>
          <pc:docMk/>
          <pc:sldMk cId="3265222319" sldId="304"/>
        </pc:sldMkLst>
      </pc:sldChg>
      <pc:sldChg chg="modSp">
        <pc:chgData name="Nicholas Waters" userId="489fe720-287b-43b9-a8b0-9b1794355250" providerId="ADAL" clId="{59E89C82-C2BE-42D6-A578-CD1569340269}" dt="2020-04-29T13:42:49.103" v="346" actId="20577"/>
        <pc:sldMkLst>
          <pc:docMk/>
          <pc:sldMk cId="1343690469" sldId="509"/>
        </pc:sldMkLst>
        <pc:spChg chg="mod">
          <ac:chgData name="Nicholas Waters" userId="489fe720-287b-43b9-a8b0-9b1794355250" providerId="ADAL" clId="{59E89C82-C2BE-42D6-A578-CD1569340269}" dt="2020-04-29T13:42:49.103" v="346" actId="20577"/>
          <ac:spMkLst>
            <pc:docMk/>
            <pc:sldMk cId="1343690469" sldId="509"/>
            <ac:spMk id="3" creationId="{3A6FCACD-A034-CE46-9862-8DF4ABE7772D}"/>
          </ac:spMkLst>
        </pc:spChg>
      </pc:sldChg>
      <pc:sldChg chg="del">
        <pc:chgData name="Nicholas Waters" userId="489fe720-287b-43b9-a8b0-9b1794355250" providerId="ADAL" clId="{59E89C82-C2BE-42D6-A578-CD1569340269}" dt="2020-04-29T09:02:44.067" v="15" actId="2696"/>
        <pc:sldMkLst>
          <pc:docMk/>
          <pc:sldMk cId="247074507" sldId="510"/>
        </pc:sldMkLst>
      </pc:sldChg>
      <pc:sldChg chg="modSp">
        <pc:chgData name="Nicholas Waters" userId="489fe720-287b-43b9-a8b0-9b1794355250" providerId="ADAL" clId="{59E89C82-C2BE-42D6-A578-CD1569340269}" dt="2020-04-29T13:53:57.576" v="355" actId="20577"/>
        <pc:sldMkLst>
          <pc:docMk/>
          <pc:sldMk cId="146000292" sldId="512"/>
        </pc:sldMkLst>
        <pc:spChg chg="mod">
          <ac:chgData name="Nicholas Waters" userId="489fe720-287b-43b9-a8b0-9b1794355250" providerId="ADAL" clId="{59E89C82-C2BE-42D6-A578-CD1569340269}" dt="2020-04-29T13:53:57.576" v="355" actId="20577"/>
          <ac:spMkLst>
            <pc:docMk/>
            <pc:sldMk cId="146000292" sldId="512"/>
            <ac:spMk id="2" creationId="{21AE2C9F-CDDC-2A4D-B33E-BA4058E97660}"/>
          </ac:spMkLst>
        </pc:spChg>
      </pc:sldChg>
      <pc:sldChg chg="modSp">
        <pc:chgData name="Nicholas Waters" userId="489fe720-287b-43b9-a8b0-9b1794355250" providerId="ADAL" clId="{59E89C82-C2BE-42D6-A578-CD1569340269}" dt="2020-04-29T15:00:54.527" v="1221" actId="20577"/>
        <pc:sldMkLst>
          <pc:docMk/>
          <pc:sldMk cId="4030992693" sldId="519"/>
        </pc:sldMkLst>
        <pc:spChg chg="mod">
          <ac:chgData name="Nicholas Waters" userId="489fe720-287b-43b9-a8b0-9b1794355250" providerId="ADAL" clId="{59E89C82-C2BE-42D6-A578-CD1569340269}" dt="2020-04-29T15:00:54.527" v="1221" actId="20577"/>
          <ac:spMkLst>
            <pc:docMk/>
            <pc:sldMk cId="4030992693" sldId="519"/>
            <ac:spMk id="3" creationId="{48BB43FF-0F1A-2B43-98B1-F373735194C1}"/>
          </ac:spMkLst>
        </pc:spChg>
        <pc:spChg chg="mod">
          <ac:chgData name="Nicholas Waters" userId="489fe720-287b-43b9-a8b0-9b1794355250" providerId="ADAL" clId="{59E89C82-C2BE-42D6-A578-CD1569340269}" dt="2020-04-29T15:00:28.632" v="1215" actId="20577"/>
          <ac:spMkLst>
            <pc:docMk/>
            <pc:sldMk cId="4030992693" sldId="519"/>
            <ac:spMk id="5" creationId="{B90EFF3C-2C0D-004F-9891-45D47B3F72DF}"/>
          </ac:spMkLst>
        </pc:spChg>
      </pc:sldChg>
      <pc:sldChg chg="del">
        <pc:chgData name="Nicholas Waters" userId="489fe720-287b-43b9-a8b0-9b1794355250" providerId="ADAL" clId="{59E89C82-C2BE-42D6-A578-CD1569340269}" dt="2020-04-29T09:02:44.068" v="16" actId="2696"/>
        <pc:sldMkLst>
          <pc:docMk/>
          <pc:sldMk cId="2724459734" sldId="520"/>
        </pc:sldMkLst>
      </pc:sldChg>
      <pc:sldChg chg="modSp">
        <pc:chgData name="Nicholas Waters" userId="489fe720-287b-43b9-a8b0-9b1794355250" providerId="ADAL" clId="{59E89C82-C2BE-42D6-A578-CD1569340269}" dt="2020-04-29T14:36:48.712" v="892" actId="1076"/>
        <pc:sldMkLst>
          <pc:docMk/>
          <pc:sldMk cId="1288065846" sldId="900"/>
        </pc:sldMkLst>
        <pc:spChg chg="mod">
          <ac:chgData name="Nicholas Waters" userId="489fe720-287b-43b9-a8b0-9b1794355250" providerId="ADAL" clId="{59E89C82-C2BE-42D6-A578-CD1569340269}" dt="2020-04-29T14:19:13.831" v="531" actId="20577"/>
          <ac:spMkLst>
            <pc:docMk/>
            <pc:sldMk cId="1288065846" sldId="900"/>
            <ac:spMk id="2" creationId="{A7DC66DC-7535-9447-9A41-FEA73AEBD488}"/>
          </ac:spMkLst>
        </pc:spChg>
        <pc:spChg chg="mod">
          <ac:chgData name="Nicholas Waters" userId="489fe720-287b-43b9-a8b0-9b1794355250" providerId="ADAL" clId="{59E89C82-C2BE-42D6-A578-CD1569340269}" dt="2020-04-29T14:36:48.712" v="892" actId="1076"/>
          <ac:spMkLst>
            <pc:docMk/>
            <pc:sldMk cId="1288065846" sldId="900"/>
            <ac:spMk id="6" creationId="{F96C90FC-9F4C-4028-9DFE-55C68F0B1C11}"/>
          </ac:spMkLst>
        </pc:spChg>
      </pc:sldChg>
      <pc:sldChg chg="modSp">
        <pc:chgData name="Nicholas Waters" userId="489fe720-287b-43b9-a8b0-9b1794355250" providerId="ADAL" clId="{59E89C82-C2BE-42D6-A578-CD1569340269}" dt="2020-04-29T09:35:51.278" v="117" actId="20577"/>
        <pc:sldMkLst>
          <pc:docMk/>
          <pc:sldMk cId="2569531709" sldId="901"/>
        </pc:sldMkLst>
        <pc:spChg chg="mod">
          <ac:chgData name="Nicholas Waters" userId="489fe720-287b-43b9-a8b0-9b1794355250" providerId="ADAL" clId="{59E89C82-C2BE-42D6-A578-CD1569340269}" dt="2020-04-29T09:35:51.278" v="117" actId="20577"/>
          <ac:spMkLst>
            <pc:docMk/>
            <pc:sldMk cId="2569531709" sldId="901"/>
            <ac:spMk id="33" creationId="{BDAA2415-B5BE-334F-8C0F-6581F0C16B9A}"/>
          </ac:spMkLst>
        </pc:spChg>
      </pc:sldChg>
      <pc:sldChg chg="modSp">
        <pc:chgData name="Nicholas Waters" userId="489fe720-287b-43b9-a8b0-9b1794355250" providerId="ADAL" clId="{59E89C82-C2BE-42D6-A578-CD1569340269}" dt="2020-04-29T13:41:58.379" v="345" actId="20577"/>
        <pc:sldMkLst>
          <pc:docMk/>
          <pc:sldMk cId="1996022531" sldId="902"/>
        </pc:sldMkLst>
        <pc:spChg chg="mod">
          <ac:chgData name="Nicholas Waters" userId="489fe720-287b-43b9-a8b0-9b1794355250" providerId="ADAL" clId="{59E89C82-C2BE-42D6-A578-CD1569340269}" dt="2020-04-29T13:41:58.379" v="345" actId="20577"/>
          <ac:spMkLst>
            <pc:docMk/>
            <pc:sldMk cId="1996022531" sldId="902"/>
            <ac:spMk id="5" creationId="{1D843FB0-784E-A143-AF65-765F131FAFCF}"/>
          </ac:spMkLst>
        </pc:spChg>
      </pc:sldChg>
      <pc:sldChg chg="modSp">
        <pc:chgData name="Nicholas Waters" userId="489fe720-287b-43b9-a8b0-9b1794355250" providerId="ADAL" clId="{59E89C82-C2BE-42D6-A578-CD1569340269}" dt="2020-04-29T13:57:51.621" v="357" actId="14100"/>
        <pc:sldMkLst>
          <pc:docMk/>
          <pc:sldMk cId="46208743" sldId="907"/>
        </pc:sldMkLst>
        <pc:spChg chg="mod">
          <ac:chgData name="Nicholas Waters" userId="489fe720-287b-43b9-a8b0-9b1794355250" providerId="ADAL" clId="{59E89C82-C2BE-42D6-A578-CD1569340269}" dt="2020-04-29T13:57:51.621" v="357" actId="14100"/>
          <ac:spMkLst>
            <pc:docMk/>
            <pc:sldMk cId="46208743" sldId="907"/>
            <ac:spMk id="5" creationId="{54C045DF-A006-4B0E-A850-537AE2150EDC}"/>
          </ac:spMkLst>
        </pc:spChg>
      </pc:sldChg>
      <pc:sldChg chg="modSp">
        <pc:chgData name="Nicholas Waters" userId="489fe720-287b-43b9-a8b0-9b1794355250" providerId="ADAL" clId="{59E89C82-C2BE-42D6-A578-CD1569340269}" dt="2020-04-29T18:29:14.067" v="1492" actId="1076"/>
        <pc:sldMkLst>
          <pc:docMk/>
          <pc:sldMk cId="3362646105" sldId="908"/>
        </pc:sldMkLst>
        <pc:spChg chg="mod">
          <ac:chgData name="Nicholas Waters" userId="489fe720-287b-43b9-a8b0-9b1794355250" providerId="ADAL" clId="{59E89C82-C2BE-42D6-A578-CD1569340269}" dt="2020-04-29T18:29:14.067" v="1492" actId="1076"/>
          <ac:spMkLst>
            <pc:docMk/>
            <pc:sldMk cId="3362646105" sldId="908"/>
            <ac:spMk id="3" creationId="{879A21B0-3F75-478E-8866-6C13A4C568BC}"/>
          </ac:spMkLst>
        </pc:spChg>
      </pc:sldChg>
      <pc:sldChg chg="modSp">
        <pc:chgData name="Nicholas Waters" userId="489fe720-287b-43b9-a8b0-9b1794355250" providerId="ADAL" clId="{59E89C82-C2BE-42D6-A578-CD1569340269}" dt="2020-04-29T13:59:15.911" v="374" actId="20577"/>
        <pc:sldMkLst>
          <pc:docMk/>
          <pc:sldMk cId="626048290" sldId="909"/>
        </pc:sldMkLst>
        <pc:spChg chg="mod">
          <ac:chgData name="Nicholas Waters" userId="489fe720-287b-43b9-a8b0-9b1794355250" providerId="ADAL" clId="{59E89C82-C2BE-42D6-A578-CD1569340269}" dt="2020-04-29T13:59:15.911" v="374" actId="20577"/>
          <ac:spMkLst>
            <pc:docMk/>
            <pc:sldMk cId="626048290" sldId="909"/>
            <ac:spMk id="12" creationId="{4862DF18-4D8B-294B-BFB7-5861AAE75288}"/>
          </ac:spMkLst>
        </pc:spChg>
      </pc:sldChg>
      <pc:sldChg chg="modSp ord">
        <pc:chgData name="Nicholas Waters" userId="489fe720-287b-43b9-a8b0-9b1794355250" providerId="ADAL" clId="{59E89C82-C2BE-42D6-A578-CD1569340269}" dt="2020-04-29T14:16:50.905" v="444" actId="14100"/>
        <pc:sldMkLst>
          <pc:docMk/>
          <pc:sldMk cId="3845571297" sldId="910"/>
        </pc:sldMkLst>
        <pc:spChg chg="mod">
          <ac:chgData name="Nicholas Waters" userId="489fe720-287b-43b9-a8b0-9b1794355250" providerId="ADAL" clId="{59E89C82-C2BE-42D6-A578-CD1569340269}" dt="2020-04-29T09:57:27.211" v="211" actId="20577"/>
          <ac:spMkLst>
            <pc:docMk/>
            <pc:sldMk cId="3845571297" sldId="910"/>
            <ac:spMk id="3" creationId="{4A366217-4A96-4489-AD32-7F3881AF1C7F}"/>
          </ac:spMkLst>
        </pc:spChg>
        <pc:spChg chg="mod">
          <ac:chgData name="Nicholas Waters" userId="489fe720-287b-43b9-a8b0-9b1794355250" providerId="ADAL" clId="{59E89C82-C2BE-42D6-A578-CD1569340269}" dt="2020-04-29T14:16:50.905" v="444" actId="14100"/>
          <ac:spMkLst>
            <pc:docMk/>
            <pc:sldMk cId="3845571297" sldId="910"/>
            <ac:spMk id="5" creationId="{88314CAE-C468-4DEE-A69C-8FA022112821}"/>
          </ac:spMkLst>
        </pc:spChg>
      </pc:sldChg>
      <pc:sldChg chg="modSp">
        <pc:chgData name="Nicholas Waters" userId="489fe720-287b-43b9-a8b0-9b1794355250" providerId="ADAL" clId="{59E89C82-C2BE-42D6-A578-CD1569340269}" dt="2020-04-29T15:15:09.712" v="1448" actId="20577"/>
        <pc:sldMkLst>
          <pc:docMk/>
          <pc:sldMk cId="4260693463" sldId="911"/>
        </pc:sldMkLst>
        <pc:spChg chg="mod">
          <ac:chgData name="Nicholas Waters" userId="489fe720-287b-43b9-a8b0-9b1794355250" providerId="ADAL" clId="{59E89C82-C2BE-42D6-A578-CD1569340269}" dt="2020-04-29T15:15:09.712" v="1448" actId="20577"/>
          <ac:spMkLst>
            <pc:docMk/>
            <pc:sldMk cId="4260693463" sldId="911"/>
            <ac:spMk id="5" creationId="{88314CAE-C468-4DEE-A69C-8FA022112821}"/>
          </ac:spMkLst>
        </pc:spChg>
      </pc:sldChg>
      <pc:sldChg chg="modSp ord">
        <pc:chgData name="Nicholas Waters" userId="489fe720-287b-43b9-a8b0-9b1794355250" providerId="ADAL" clId="{59E89C82-C2BE-42D6-A578-CD1569340269}" dt="2020-04-29T15:10:21.717" v="1238" actId="20577"/>
        <pc:sldMkLst>
          <pc:docMk/>
          <pc:sldMk cId="1080847033" sldId="912"/>
        </pc:sldMkLst>
        <pc:spChg chg="mod">
          <ac:chgData name="Nicholas Waters" userId="489fe720-287b-43b9-a8b0-9b1794355250" providerId="ADAL" clId="{59E89C82-C2BE-42D6-A578-CD1569340269}" dt="2020-04-29T14:09:36.554" v="398" actId="20577"/>
          <ac:spMkLst>
            <pc:docMk/>
            <pc:sldMk cId="1080847033" sldId="912"/>
            <ac:spMk id="3" creationId="{4A366217-4A96-4489-AD32-7F3881AF1C7F}"/>
          </ac:spMkLst>
        </pc:spChg>
        <pc:spChg chg="mod">
          <ac:chgData name="Nicholas Waters" userId="489fe720-287b-43b9-a8b0-9b1794355250" providerId="ADAL" clId="{59E89C82-C2BE-42D6-A578-CD1569340269}" dt="2020-04-29T15:10:21.717" v="1238" actId="20577"/>
          <ac:spMkLst>
            <pc:docMk/>
            <pc:sldMk cId="1080847033" sldId="912"/>
            <ac:spMk id="5" creationId="{88314CAE-C468-4DEE-A69C-8FA022112821}"/>
          </ac:spMkLst>
        </pc:spChg>
      </pc:sldChg>
      <pc:sldChg chg="modSp ord">
        <pc:chgData name="Nicholas Waters" userId="489fe720-287b-43b9-a8b0-9b1794355250" providerId="ADAL" clId="{59E89C82-C2BE-42D6-A578-CD1569340269}" dt="2020-04-29T09:53:31.461" v="194" actId="20577"/>
        <pc:sldMkLst>
          <pc:docMk/>
          <pc:sldMk cId="4283890432" sldId="913"/>
        </pc:sldMkLst>
        <pc:spChg chg="mod">
          <ac:chgData name="Nicholas Waters" userId="489fe720-287b-43b9-a8b0-9b1794355250" providerId="ADAL" clId="{59E89C82-C2BE-42D6-A578-CD1569340269}" dt="2020-04-29T09:49:00.989" v="154" actId="20577"/>
          <ac:spMkLst>
            <pc:docMk/>
            <pc:sldMk cId="4283890432" sldId="913"/>
            <ac:spMk id="3" creationId="{4A366217-4A96-4489-AD32-7F3881AF1C7F}"/>
          </ac:spMkLst>
        </pc:spChg>
        <pc:spChg chg="mod">
          <ac:chgData name="Nicholas Waters" userId="489fe720-287b-43b9-a8b0-9b1794355250" providerId="ADAL" clId="{59E89C82-C2BE-42D6-A578-CD1569340269}" dt="2020-04-29T09:53:31.461" v="194" actId="20577"/>
          <ac:spMkLst>
            <pc:docMk/>
            <pc:sldMk cId="4283890432" sldId="913"/>
            <ac:spMk id="5" creationId="{88314CAE-C468-4DEE-A69C-8FA022112821}"/>
          </ac:spMkLst>
        </pc:spChg>
      </pc:sldChg>
      <pc:sldChg chg="modSp">
        <pc:chgData name="Nicholas Waters" userId="489fe720-287b-43b9-a8b0-9b1794355250" providerId="ADAL" clId="{59E89C82-C2BE-42D6-A578-CD1569340269}" dt="2020-04-29T14:50:19.568" v="1195" actId="20577"/>
        <pc:sldMkLst>
          <pc:docMk/>
          <pc:sldMk cId="3416903593" sldId="914"/>
        </pc:sldMkLst>
        <pc:spChg chg="mod">
          <ac:chgData name="Nicholas Waters" userId="489fe720-287b-43b9-a8b0-9b1794355250" providerId="ADAL" clId="{59E89C82-C2BE-42D6-A578-CD1569340269}" dt="2020-04-29T10:06:20.523" v="263" actId="20577"/>
          <ac:spMkLst>
            <pc:docMk/>
            <pc:sldMk cId="3416903593" sldId="914"/>
            <ac:spMk id="3" creationId="{36EB197D-09AB-4840-84E4-ACA2CE3C9F0A}"/>
          </ac:spMkLst>
        </pc:spChg>
        <pc:spChg chg="mod">
          <ac:chgData name="Nicholas Waters" userId="489fe720-287b-43b9-a8b0-9b1794355250" providerId="ADAL" clId="{59E89C82-C2BE-42D6-A578-CD1569340269}" dt="2020-04-29T14:50:19.568" v="1195" actId="20577"/>
          <ac:spMkLst>
            <pc:docMk/>
            <pc:sldMk cId="3416903593" sldId="914"/>
            <ac:spMk id="5" creationId="{83E6E378-EFE6-E04E-87A3-504F38E38A7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rlabse.sharepoint.com/sites/IRLAB-IR/Delade%20dokument/2020/2020-05-07%20AGM/Financials%20for%20AG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spPr>
            <a:solidFill>
              <a:srgbClr val="E95412"/>
            </a:solidFill>
            <a:ln>
              <a:noFill/>
            </a:ln>
            <a:effectLst/>
          </c:spPr>
          <c:invertIfNegative val="0"/>
          <c:cat>
            <c:numRef>
              <c:f>Sheet1!$A$24:$D$24</c:f>
              <c:numCache>
                <c:formatCode>General</c:formatCode>
                <c:ptCount val="4"/>
                <c:pt idx="0">
                  <c:v>2016</c:v>
                </c:pt>
                <c:pt idx="1">
                  <c:v>2017</c:v>
                </c:pt>
                <c:pt idx="2">
                  <c:v>2018</c:v>
                </c:pt>
                <c:pt idx="3">
                  <c:v>2019</c:v>
                </c:pt>
              </c:numCache>
            </c:numRef>
          </c:cat>
          <c:val>
            <c:numRef>
              <c:f>Sheet1!$A$26:$D$26</c:f>
              <c:numCache>
                <c:formatCode>#,##0</c:formatCode>
                <c:ptCount val="4"/>
                <c:pt idx="0">
                  <c:v>25.736000000000001</c:v>
                </c:pt>
                <c:pt idx="1">
                  <c:v>74.709000000000003</c:v>
                </c:pt>
                <c:pt idx="2">
                  <c:v>134.44200000000001</c:v>
                </c:pt>
                <c:pt idx="3">
                  <c:v>110.527</c:v>
                </c:pt>
              </c:numCache>
            </c:numRef>
          </c:val>
          <c:extLst>
            <c:ext xmlns:c16="http://schemas.microsoft.com/office/drawing/2014/chart" uri="{C3380CC4-5D6E-409C-BE32-E72D297353CC}">
              <c16:uniqueId val="{00000000-D37B-4A62-98FC-0AF4822BC091}"/>
            </c:ext>
          </c:extLst>
        </c:ser>
        <c:ser>
          <c:idx val="0"/>
          <c:order val="0"/>
          <c:spPr>
            <a:solidFill>
              <a:srgbClr val="776E64"/>
            </a:solidFill>
            <a:ln>
              <a:noFill/>
            </a:ln>
            <a:effectLst/>
          </c:spPr>
          <c:invertIfNegative val="0"/>
          <c:cat>
            <c:numRef>
              <c:f>Sheet1!$A$24:$D$24</c:f>
              <c:numCache>
                <c:formatCode>General</c:formatCode>
                <c:ptCount val="4"/>
                <c:pt idx="0">
                  <c:v>2016</c:v>
                </c:pt>
                <c:pt idx="1">
                  <c:v>2017</c:v>
                </c:pt>
                <c:pt idx="2">
                  <c:v>2018</c:v>
                </c:pt>
                <c:pt idx="3">
                  <c:v>2019</c:v>
                </c:pt>
              </c:numCache>
            </c:numRef>
          </c:cat>
          <c:val>
            <c:numRef>
              <c:f>Sheet1!$A$25:$D$25</c:f>
              <c:numCache>
                <c:formatCode>General</c:formatCode>
                <c:ptCount val="4"/>
                <c:pt idx="3" formatCode="#,##0">
                  <c:v>145</c:v>
                </c:pt>
              </c:numCache>
            </c:numRef>
          </c:val>
          <c:extLst>
            <c:ext xmlns:c16="http://schemas.microsoft.com/office/drawing/2014/chart" uri="{C3380CC4-5D6E-409C-BE32-E72D297353CC}">
              <c16:uniqueId val="{00000001-D37B-4A62-98FC-0AF4822BC091}"/>
            </c:ext>
          </c:extLst>
        </c:ser>
        <c:dLbls>
          <c:showLegendKey val="0"/>
          <c:showVal val="0"/>
          <c:showCatName val="0"/>
          <c:showSerName val="0"/>
          <c:showPercent val="0"/>
          <c:showBubbleSize val="0"/>
        </c:dLbls>
        <c:gapWidth val="500"/>
        <c:overlap val="100"/>
        <c:axId val="430135936"/>
        <c:axId val="427314784"/>
      </c:barChart>
      <c:catAx>
        <c:axId val="4301359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27314784"/>
        <c:crosses val="autoZero"/>
        <c:auto val="1"/>
        <c:lblAlgn val="ctr"/>
        <c:lblOffset val="100"/>
        <c:noMultiLvlLbl val="0"/>
      </c:catAx>
      <c:valAx>
        <c:axId val="427314784"/>
        <c:scaling>
          <c:orientation val="minMax"/>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30135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spPr>
            <a:solidFill>
              <a:srgbClr val="776E64"/>
            </a:solidFill>
            <a:ln>
              <a:noFill/>
            </a:ln>
            <a:effectLst/>
          </c:spPr>
          <c:invertIfNegative val="0"/>
          <c:cat>
            <c:numRef>
              <c:f>Sheet1!$A$4:$D$4</c:f>
              <c:numCache>
                <c:formatCode>General</c:formatCode>
                <c:ptCount val="4"/>
                <c:pt idx="0">
                  <c:v>2016</c:v>
                </c:pt>
                <c:pt idx="1">
                  <c:v>2017</c:v>
                </c:pt>
                <c:pt idx="2">
                  <c:v>2018</c:v>
                </c:pt>
                <c:pt idx="3">
                  <c:v>2019</c:v>
                </c:pt>
              </c:numCache>
            </c:numRef>
          </c:cat>
          <c:val>
            <c:numRef>
              <c:f>Sheet1!$A$32:$D$32</c:f>
              <c:numCache>
                <c:formatCode>0%</c:formatCode>
                <c:ptCount val="4"/>
                <c:pt idx="0">
                  <c:v>0.62190000000000001</c:v>
                </c:pt>
                <c:pt idx="1">
                  <c:v>0.63</c:v>
                </c:pt>
                <c:pt idx="2">
                  <c:v>0.63759999999999994</c:v>
                </c:pt>
                <c:pt idx="3">
                  <c:v>0.62470000000000003</c:v>
                </c:pt>
              </c:numCache>
            </c:numRef>
          </c:val>
          <c:extLst>
            <c:ext xmlns:c16="http://schemas.microsoft.com/office/drawing/2014/chart" uri="{C3380CC4-5D6E-409C-BE32-E72D297353CC}">
              <c16:uniqueId val="{00000000-6079-4542-ABED-D2F2D4230F24}"/>
            </c:ext>
          </c:extLst>
        </c:ser>
        <c:dLbls>
          <c:showLegendKey val="0"/>
          <c:showVal val="0"/>
          <c:showCatName val="0"/>
          <c:showSerName val="0"/>
          <c:showPercent val="0"/>
          <c:showBubbleSize val="0"/>
        </c:dLbls>
        <c:gapWidth val="500"/>
        <c:overlap val="100"/>
        <c:axId val="218018432"/>
        <c:axId val="1835273136"/>
      </c:barChart>
      <c:lineChart>
        <c:grouping val="standard"/>
        <c:varyColors val="0"/>
        <c:ser>
          <c:idx val="0"/>
          <c:order val="0"/>
          <c:spPr>
            <a:ln w="63500" cap="rnd">
              <a:solidFill>
                <a:srgbClr val="E95412"/>
              </a:solidFill>
              <a:round/>
            </a:ln>
            <a:effectLst/>
          </c:spPr>
          <c:marker>
            <c:symbol val="none"/>
          </c:marker>
          <c:cat>
            <c:numRef>
              <c:f>Sheet1!$A$4:$D$4</c:f>
              <c:numCache>
                <c:formatCode>General</c:formatCode>
                <c:ptCount val="4"/>
                <c:pt idx="0">
                  <c:v>2016</c:v>
                </c:pt>
                <c:pt idx="1">
                  <c:v>2017</c:v>
                </c:pt>
                <c:pt idx="2">
                  <c:v>2018</c:v>
                </c:pt>
                <c:pt idx="3">
                  <c:v>2019</c:v>
                </c:pt>
              </c:numCache>
            </c:numRef>
          </c:cat>
          <c:val>
            <c:numRef>
              <c:f>Sheet1!$A$31:$D$31</c:f>
              <c:numCache>
                <c:formatCode>#,##0</c:formatCode>
                <c:ptCount val="4"/>
                <c:pt idx="0">
                  <c:v>190</c:v>
                </c:pt>
                <c:pt idx="1">
                  <c:v>1537</c:v>
                </c:pt>
                <c:pt idx="2">
                  <c:v>1993</c:v>
                </c:pt>
                <c:pt idx="3">
                  <c:v>2760</c:v>
                </c:pt>
              </c:numCache>
            </c:numRef>
          </c:val>
          <c:smooth val="1"/>
          <c:extLst>
            <c:ext xmlns:c16="http://schemas.microsoft.com/office/drawing/2014/chart" uri="{C3380CC4-5D6E-409C-BE32-E72D297353CC}">
              <c16:uniqueId val="{00000001-6079-4542-ABED-D2F2D4230F24}"/>
            </c:ext>
          </c:extLst>
        </c:ser>
        <c:dLbls>
          <c:showLegendKey val="0"/>
          <c:showVal val="0"/>
          <c:showCatName val="0"/>
          <c:showSerName val="0"/>
          <c:showPercent val="0"/>
          <c:showBubbleSize val="0"/>
        </c:dLbls>
        <c:marker val="1"/>
        <c:smooth val="0"/>
        <c:axId val="430135936"/>
        <c:axId val="427314784"/>
      </c:lineChart>
      <c:catAx>
        <c:axId val="4301359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27314784"/>
        <c:crosses val="autoZero"/>
        <c:auto val="1"/>
        <c:lblAlgn val="ctr"/>
        <c:lblOffset val="100"/>
        <c:noMultiLvlLbl val="0"/>
      </c:catAx>
      <c:valAx>
        <c:axId val="427314784"/>
        <c:scaling>
          <c:orientation val="minMax"/>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30135936"/>
        <c:crosses val="autoZero"/>
        <c:crossBetween val="between"/>
      </c:valAx>
      <c:valAx>
        <c:axId val="1835273136"/>
        <c:scaling>
          <c:orientation val="minMax"/>
          <c:max val="0.9"/>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218018432"/>
        <c:crosses val="max"/>
        <c:crossBetween val="between"/>
        <c:majorUnit val="0.15000000000000002"/>
      </c:valAx>
      <c:catAx>
        <c:axId val="218018432"/>
        <c:scaling>
          <c:orientation val="minMax"/>
        </c:scaling>
        <c:delete val="1"/>
        <c:axPos val="b"/>
        <c:numFmt formatCode="General" sourceLinked="1"/>
        <c:majorTickMark val="out"/>
        <c:minorTickMark val="none"/>
        <c:tickLblPos val="nextTo"/>
        <c:crossAx val="18352731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3500" cap="rnd">
              <a:solidFill>
                <a:srgbClr val="E95412"/>
              </a:solidFill>
              <a:round/>
            </a:ln>
            <a:effectLst/>
          </c:spPr>
          <c:marker>
            <c:symbol val="none"/>
          </c:marker>
          <c:cat>
            <c:numRef>
              <c:f>Sheet1!$A$4:$D$4</c:f>
              <c:numCache>
                <c:formatCode>General</c:formatCode>
                <c:ptCount val="4"/>
                <c:pt idx="0">
                  <c:v>2016</c:v>
                </c:pt>
                <c:pt idx="1">
                  <c:v>2017</c:v>
                </c:pt>
                <c:pt idx="2">
                  <c:v>2018</c:v>
                </c:pt>
                <c:pt idx="3">
                  <c:v>2019</c:v>
                </c:pt>
              </c:numCache>
            </c:numRef>
          </c:cat>
          <c:val>
            <c:numRef>
              <c:f>Sheet1!$A$14:$D$14</c:f>
              <c:numCache>
                <c:formatCode>General</c:formatCode>
                <c:ptCount val="4"/>
                <c:pt idx="0">
                  <c:v>9</c:v>
                </c:pt>
                <c:pt idx="1">
                  <c:v>12</c:v>
                </c:pt>
                <c:pt idx="2">
                  <c:v>15</c:v>
                </c:pt>
                <c:pt idx="3">
                  <c:v>17</c:v>
                </c:pt>
              </c:numCache>
            </c:numRef>
          </c:val>
          <c:smooth val="1"/>
          <c:extLst>
            <c:ext xmlns:c16="http://schemas.microsoft.com/office/drawing/2014/chart" uri="{C3380CC4-5D6E-409C-BE32-E72D297353CC}">
              <c16:uniqueId val="{00000000-A2DA-48E0-AA5D-99FF9E53A53C}"/>
            </c:ext>
          </c:extLst>
        </c:ser>
        <c:dLbls>
          <c:showLegendKey val="0"/>
          <c:showVal val="0"/>
          <c:showCatName val="0"/>
          <c:showSerName val="0"/>
          <c:showPercent val="0"/>
          <c:showBubbleSize val="0"/>
        </c:dLbls>
        <c:smooth val="0"/>
        <c:axId val="430135936"/>
        <c:axId val="427314784"/>
      </c:lineChart>
      <c:catAx>
        <c:axId val="4301359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27314784"/>
        <c:crosses val="autoZero"/>
        <c:auto val="1"/>
        <c:lblAlgn val="ctr"/>
        <c:lblOffset val="100"/>
        <c:noMultiLvlLbl val="0"/>
      </c:catAx>
      <c:valAx>
        <c:axId val="427314784"/>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30135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3500" cap="rnd">
              <a:solidFill>
                <a:srgbClr val="E95412"/>
              </a:solidFill>
              <a:round/>
            </a:ln>
            <a:effectLst/>
          </c:spPr>
          <c:marker>
            <c:symbol val="none"/>
          </c:marker>
          <c:cat>
            <c:numRef>
              <c:f>Sheet1!$A$4:$D$4</c:f>
              <c:numCache>
                <c:formatCode>General</c:formatCode>
                <c:ptCount val="4"/>
                <c:pt idx="0">
                  <c:v>2016</c:v>
                </c:pt>
                <c:pt idx="1">
                  <c:v>2017</c:v>
                </c:pt>
                <c:pt idx="2">
                  <c:v>2018</c:v>
                </c:pt>
                <c:pt idx="3">
                  <c:v>2019</c:v>
                </c:pt>
              </c:numCache>
            </c:numRef>
          </c:cat>
          <c:val>
            <c:numRef>
              <c:f>Sheet1!$A$5:$D$5</c:f>
              <c:numCache>
                <c:formatCode>#,##0</c:formatCode>
                <c:ptCount val="4"/>
                <c:pt idx="0">
                  <c:v>49.19</c:v>
                </c:pt>
                <c:pt idx="1">
                  <c:v>55.433999999999997</c:v>
                </c:pt>
                <c:pt idx="2">
                  <c:v>74.093000000000004</c:v>
                </c:pt>
                <c:pt idx="3">
                  <c:v>96.296000000000006</c:v>
                </c:pt>
              </c:numCache>
            </c:numRef>
          </c:val>
          <c:smooth val="1"/>
          <c:extLst>
            <c:ext xmlns:c16="http://schemas.microsoft.com/office/drawing/2014/chart" uri="{C3380CC4-5D6E-409C-BE32-E72D297353CC}">
              <c16:uniqueId val="{00000000-3313-48E1-9C23-957F819566A8}"/>
            </c:ext>
          </c:extLst>
        </c:ser>
        <c:dLbls>
          <c:showLegendKey val="0"/>
          <c:showVal val="0"/>
          <c:showCatName val="0"/>
          <c:showSerName val="0"/>
          <c:showPercent val="0"/>
          <c:showBubbleSize val="0"/>
        </c:dLbls>
        <c:smooth val="0"/>
        <c:axId val="430135936"/>
        <c:axId val="427314784"/>
      </c:lineChart>
      <c:catAx>
        <c:axId val="4301359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27314784"/>
        <c:crosses val="autoZero"/>
        <c:auto val="1"/>
        <c:lblAlgn val="ctr"/>
        <c:lblOffset val="100"/>
        <c:noMultiLvlLbl val="0"/>
      </c:catAx>
      <c:valAx>
        <c:axId val="427314784"/>
        <c:scaling>
          <c:orientation val="minMax"/>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SE"/>
          </a:p>
        </c:txPr>
        <c:crossAx val="430135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sv-SE"/>
          </a:p>
        </p:txBody>
      </p:sp>
      <p:sp>
        <p:nvSpPr>
          <p:cNvPr id="3" name="Platshållare för datum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9918372-7E66-4763-BDB8-A1BF90A11B8E}" type="datetimeFigureOut">
              <a:rPr lang="sv-SE" smtClean="0"/>
              <a:t>2020-05-06</a:t>
            </a:fld>
            <a:endParaRPr lang="sv-SE"/>
          </a:p>
        </p:txBody>
      </p:sp>
      <p:sp>
        <p:nvSpPr>
          <p:cNvPr id="4" name="Platshållare för bildobjekt 3"/>
          <p:cNvSpPr>
            <a:spLocks noGrp="1" noRot="1" noChangeAspect="1"/>
          </p:cNvSpPr>
          <p:nvPr>
            <p:ph type="sldImg" idx="2"/>
          </p:nvPr>
        </p:nvSpPr>
        <p:spPr>
          <a:xfrm>
            <a:off x="1054100" y="1252538"/>
            <a:ext cx="4779963" cy="3381375"/>
          </a:xfrm>
          <a:prstGeom prst="rect">
            <a:avLst/>
          </a:prstGeom>
          <a:noFill/>
          <a:ln w="12700">
            <a:solidFill>
              <a:prstClr val="black"/>
            </a:solidFill>
          </a:ln>
        </p:spPr>
        <p:txBody>
          <a:bodyPr vert="horz" lIns="96616" tIns="48308" rIns="96616" bIns="48308" rtlCol="0" anchor="ctr"/>
          <a:lstStyle/>
          <a:p>
            <a:endParaRPr lang="sv-SE"/>
          </a:p>
        </p:txBody>
      </p:sp>
      <p:sp>
        <p:nvSpPr>
          <p:cNvPr id="5" name="Platshållare för anteckninga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sv-SE"/>
          </a:p>
        </p:txBody>
      </p:sp>
      <p:sp>
        <p:nvSpPr>
          <p:cNvPr id="7" name="Platshållare för bild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8F50A526-5A67-48F4-ADF8-4D0C75867B1E}" type="slidenum">
              <a:rPr lang="sv-SE" smtClean="0"/>
              <a:t>‹#›</a:t>
            </a:fld>
            <a:endParaRPr lang="sv-SE"/>
          </a:p>
        </p:txBody>
      </p:sp>
    </p:spTree>
    <p:extLst>
      <p:ext uri="{BB962C8B-B14F-4D97-AF65-F5344CB8AC3E}">
        <p14:creationId xmlns:p14="http://schemas.microsoft.com/office/powerpoint/2010/main" val="3932718420"/>
      </p:ext>
    </p:extLst>
  </p:cSld>
  <p:clrMap bg1="lt1" tx1="dk1" bg2="lt2" tx2="dk2" accent1="accent1" accent2="accent2" accent3="accent3" accent4="accent4" accent5="accent5" accent6="accent6" hlink="hlink" folHlink="folHlink"/>
  <p:notesStyle>
    <a:lvl1pPr marL="0" algn="l" defTabSz="1238921" rtl="0" eaLnBrk="1" latinLnBrk="0" hangingPunct="1">
      <a:defRPr sz="1626" kern="1200">
        <a:solidFill>
          <a:schemeClr val="tx1"/>
        </a:solidFill>
        <a:latin typeface="+mn-lt"/>
        <a:ea typeface="+mn-ea"/>
        <a:cs typeface="+mn-cs"/>
      </a:defRPr>
    </a:lvl1pPr>
    <a:lvl2pPr marL="619460" algn="l" defTabSz="1238921" rtl="0" eaLnBrk="1" latinLnBrk="0" hangingPunct="1">
      <a:defRPr sz="1626" kern="1200">
        <a:solidFill>
          <a:schemeClr val="tx1"/>
        </a:solidFill>
        <a:latin typeface="+mn-lt"/>
        <a:ea typeface="+mn-ea"/>
        <a:cs typeface="+mn-cs"/>
      </a:defRPr>
    </a:lvl2pPr>
    <a:lvl3pPr marL="1238921" algn="l" defTabSz="1238921" rtl="0" eaLnBrk="1" latinLnBrk="0" hangingPunct="1">
      <a:defRPr sz="1626" kern="1200">
        <a:solidFill>
          <a:schemeClr val="tx1"/>
        </a:solidFill>
        <a:latin typeface="+mn-lt"/>
        <a:ea typeface="+mn-ea"/>
        <a:cs typeface="+mn-cs"/>
      </a:defRPr>
    </a:lvl3pPr>
    <a:lvl4pPr marL="1858381" algn="l" defTabSz="1238921" rtl="0" eaLnBrk="1" latinLnBrk="0" hangingPunct="1">
      <a:defRPr sz="1626" kern="1200">
        <a:solidFill>
          <a:schemeClr val="tx1"/>
        </a:solidFill>
        <a:latin typeface="+mn-lt"/>
        <a:ea typeface="+mn-ea"/>
        <a:cs typeface="+mn-cs"/>
      </a:defRPr>
    </a:lvl4pPr>
    <a:lvl5pPr marL="2477841" algn="l" defTabSz="1238921" rtl="0" eaLnBrk="1" latinLnBrk="0" hangingPunct="1">
      <a:defRPr sz="1626" kern="1200">
        <a:solidFill>
          <a:schemeClr val="tx1"/>
        </a:solidFill>
        <a:latin typeface="+mn-lt"/>
        <a:ea typeface="+mn-ea"/>
        <a:cs typeface="+mn-cs"/>
      </a:defRPr>
    </a:lvl5pPr>
    <a:lvl6pPr marL="3097301" algn="l" defTabSz="1238921" rtl="0" eaLnBrk="1" latinLnBrk="0" hangingPunct="1">
      <a:defRPr sz="1626" kern="1200">
        <a:solidFill>
          <a:schemeClr val="tx1"/>
        </a:solidFill>
        <a:latin typeface="+mn-lt"/>
        <a:ea typeface="+mn-ea"/>
        <a:cs typeface="+mn-cs"/>
      </a:defRPr>
    </a:lvl6pPr>
    <a:lvl7pPr marL="3716762" algn="l" defTabSz="1238921" rtl="0" eaLnBrk="1" latinLnBrk="0" hangingPunct="1">
      <a:defRPr sz="1626" kern="1200">
        <a:solidFill>
          <a:schemeClr val="tx1"/>
        </a:solidFill>
        <a:latin typeface="+mn-lt"/>
        <a:ea typeface="+mn-ea"/>
        <a:cs typeface="+mn-cs"/>
      </a:defRPr>
    </a:lvl7pPr>
    <a:lvl8pPr marL="4336222" algn="l" defTabSz="1238921" rtl="0" eaLnBrk="1" latinLnBrk="0" hangingPunct="1">
      <a:defRPr sz="1626" kern="1200">
        <a:solidFill>
          <a:schemeClr val="tx1"/>
        </a:solidFill>
        <a:latin typeface="+mn-lt"/>
        <a:ea typeface="+mn-ea"/>
        <a:cs typeface="+mn-cs"/>
      </a:defRPr>
    </a:lvl8pPr>
    <a:lvl9pPr marL="4955682" algn="l" defTabSz="1238921"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F50A526-5A67-48F4-ADF8-4D0C75867B1E}" type="slidenum">
              <a:rPr lang="sv-SE" smtClean="0"/>
              <a:t>2</a:t>
            </a:fld>
            <a:endParaRPr lang="sv-SE"/>
          </a:p>
        </p:txBody>
      </p:sp>
    </p:spTree>
    <p:extLst>
      <p:ext uri="{BB962C8B-B14F-4D97-AF65-F5344CB8AC3E}">
        <p14:creationId xmlns:p14="http://schemas.microsoft.com/office/powerpoint/2010/main" val="138006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50A526-5A67-48F4-ADF8-4D0C75867B1E}" type="slidenum">
              <a:rPr lang="sv-SE" smtClean="0"/>
              <a:t>3</a:t>
            </a:fld>
            <a:endParaRPr lang="sv-SE"/>
          </a:p>
        </p:txBody>
      </p:sp>
    </p:spTree>
    <p:extLst>
      <p:ext uri="{BB962C8B-B14F-4D97-AF65-F5344CB8AC3E}">
        <p14:creationId xmlns:p14="http://schemas.microsoft.com/office/powerpoint/2010/main" val="413146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50A526-5A67-48F4-ADF8-4D0C75867B1E}" type="slidenum">
              <a:rPr lang="sv-SE" smtClean="0"/>
              <a:t>4</a:t>
            </a:fld>
            <a:endParaRPr lang="sv-SE"/>
          </a:p>
        </p:txBody>
      </p:sp>
    </p:spTree>
    <p:extLst>
      <p:ext uri="{BB962C8B-B14F-4D97-AF65-F5344CB8AC3E}">
        <p14:creationId xmlns:p14="http://schemas.microsoft.com/office/powerpoint/2010/main" val="278846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F50A526-5A67-48F4-ADF8-4D0C75867B1E}" type="slidenum">
              <a:rPr lang="sv-SE" smtClean="0"/>
              <a:t>5</a:t>
            </a:fld>
            <a:endParaRPr lang="sv-SE"/>
          </a:p>
        </p:txBody>
      </p:sp>
    </p:spTree>
    <p:extLst>
      <p:ext uri="{BB962C8B-B14F-4D97-AF65-F5344CB8AC3E}">
        <p14:creationId xmlns:p14="http://schemas.microsoft.com/office/powerpoint/2010/main" val="3425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50A526-5A67-48F4-ADF8-4D0C75867B1E}" type="slidenum">
              <a:rPr lang="sv-SE" smtClean="0"/>
              <a:t>7</a:t>
            </a:fld>
            <a:endParaRPr lang="sv-SE"/>
          </a:p>
        </p:txBody>
      </p:sp>
    </p:spTree>
    <p:extLst>
      <p:ext uri="{BB962C8B-B14F-4D97-AF65-F5344CB8AC3E}">
        <p14:creationId xmlns:p14="http://schemas.microsoft.com/office/powerpoint/2010/main" val="274068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50A526-5A67-48F4-ADF8-4D0C75867B1E}" type="slidenum">
              <a:rPr lang="sv-SE" smtClean="0"/>
              <a:t>8</a:t>
            </a:fld>
            <a:endParaRPr lang="sv-SE"/>
          </a:p>
        </p:txBody>
      </p:sp>
    </p:spTree>
    <p:extLst>
      <p:ext uri="{BB962C8B-B14F-4D97-AF65-F5344CB8AC3E}">
        <p14:creationId xmlns:p14="http://schemas.microsoft.com/office/powerpoint/2010/main" val="401760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8F50A526-5A67-48F4-ADF8-4D0C75867B1E}" type="slidenum">
              <a:rPr lang="sv-SE" smtClean="0"/>
              <a:t>10</a:t>
            </a:fld>
            <a:endParaRPr lang="sv-SE"/>
          </a:p>
        </p:txBody>
      </p:sp>
    </p:spTree>
    <p:extLst>
      <p:ext uri="{BB962C8B-B14F-4D97-AF65-F5344CB8AC3E}">
        <p14:creationId xmlns:p14="http://schemas.microsoft.com/office/powerpoint/2010/main" val="177586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50A526-5A67-48F4-ADF8-4D0C75867B1E}" type="slidenum">
              <a:rPr lang="sv-SE" smtClean="0"/>
              <a:t>15</a:t>
            </a:fld>
            <a:endParaRPr lang="sv-SE"/>
          </a:p>
        </p:txBody>
      </p:sp>
    </p:spTree>
    <p:extLst>
      <p:ext uri="{BB962C8B-B14F-4D97-AF65-F5344CB8AC3E}">
        <p14:creationId xmlns:p14="http://schemas.microsoft.com/office/powerpoint/2010/main" val="94042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8F50A526-5A67-48F4-ADF8-4D0C75867B1E}" type="slidenum">
              <a:rPr lang="sv-SE" smtClean="0"/>
              <a:t>21</a:t>
            </a:fld>
            <a:endParaRPr lang="sv-SE"/>
          </a:p>
        </p:txBody>
      </p:sp>
    </p:spTree>
    <p:extLst>
      <p:ext uri="{BB962C8B-B14F-4D97-AF65-F5344CB8AC3E}">
        <p14:creationId xmlns:p14="http://schemas.microsoft.com/office/powerpoint/2010/main" val="3733665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Master" Target="../slideMasters/slideMaster1.xml"/><Relationship Id="rId5" Type="http://schemas.openxmlformats.org/officeDocument/2006/relationships/tags" Target="../tags/tag4.xml"/><Relationship Id="rId4"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8.xml"/><Relationship Id="rId4"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alt 1">
    <p:spTree>
      <p:nvGrpSpPr>
        <p:cNvPr id="1" name=""/>
        <p:cNvGrpSpPr/>
        <p:nvPr/>
      </p:nvGrpSpPr>
      <p:grpSpPr>
        <a:xfrm>
          <a:off x="0" y="0"/>
          <a:ext cx="0" cy="0"/>
          <a:chOff x="0" y="0"/>
          <a:chExt cx="0" cy="0"/>
        </a:xfrm>
      </p:grpSpPr>
      <p:sp>
        <p:nvSpPr>
          <p:cNvPr id="2" name="Title 1"/>
          <p:cNvSpPr>
            <a:spLocks noGrp="1"/>
          </p:cNvSpPr>
          <p:nvPr>
            <p:ph type="ctrTitle"/>
          </p:nvPr>
        </p:nvSpPr>
        <p:spPr>
          <a:xfrm>
            <a:off x="1008645" y="2726267"/>
            <a:ext cx="13157782" cy="1052530"/>
          </a:xfrm>
        </p:spPr>
        <p:txBody>
          <a:bodyPr anchor="b"/>
          <a:lstStyle>
            <a:lvl1pPr algn="l">
              <a:defRPr sz="6000"/>
            </a:lvl1pPr>
          </a:lstStyle>
          <a:p>
            <a:r>
              <a:rPr lang="sv-SE"/>
              <a:t>Klicka här för att ändra mall för rubrikformat</a:t>
            </a:r>
            <a:endParaRPr lang="en-US"/>
          </a:p>
        </p:txBody>
      </p:sp>
      <p:sp>
        <p:nvSpPr>
          <p:cNvPr id="4" name="Date Placeholder 3"/>
          <p:cNvSpPr>
            <a:spLocks noGrp="1"/>
          </p:cNvSpPr>
          <p:nvPr>
            <p:ph type="dt" sz="half" idx="10"/>
          </p:nvPr>
        </p:nvSpPr>
        <p:spPr>
          <a:xfrm>
            <a:off x="951402" y="9503325"/>
            <a:ext cx="3401854" cy="569240"/>
          </a:xfrm>
          <a:prstGeom prst="rect">
            <a:avLst/>
          </a:prstGeom>
        </p:spPr>
        <p:txBody>
          <a:bodyPr lIns="0" tIns="0" rIns="0" bIns="0"/>
          <a:lstStyle>
            <a:lvl1pPr>
              <a:defRPr sz="1600">
                <a:solidFill>
                  <a:schemeClr val="tx1"/>
                </a:solidFill>
              </a:defRPr>
            </a:lvl1pPr>
          </a:lstStyle>
          <a:p>
            <a:fld id="{60D8F63B-6040-41DF-8226-283219657BD5}" type="datetime4">
              <a:rPr lang="sv-SE" smtClean="0"/>
              <a:t>6 maj 2020</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833" y="970323"/>
            <a:ext cx="2392994" cy="1382982"/>
          </a:xfrm>
          <a:prstGeom prst="rect">
            <a:avLst/>
          </a:prstGeom>
        </p:spPr>
      </p:pic>
      <p:sp>
        <p:nvSpPr>
          <p:cNvPr id="9" name="Rektangel 8"/>
          <p:cNvSpPr/>
          <p:nvPr userDrawn="1"/>
        </p:nvSpPr>
        <p:spPr>
          <a:xfrm>
            <a:off x="1004857" y="4059338"/>
            <a:ext cx="13173205" cy="176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 13"/>
          <p:cNvSpPr>
            <a:spLocks noGrp="1"/>
          </p:cNvSpPr>
          <p:nvPr>
            <p:ph type="pic" sz="quarter" idx="13"/>
          </p:nvPr>
        </p:nvSpPr>
        <p:spPr>
          <a:xfrm>
            <a:off x="995998" y="4708525"/>
            <a:ext cx="6456362" cy="4252913"/>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15" name="Platshållare för bild 13"/>
          <p:cNvSpPr>
            <a:spLocks noGrp="1"/>
          </p:cNvSpPr>
          <p:nvPr>
            <p:ph type="pic" sz="quarter" idx="14"/>
          </p:nvPr>
        </p:nvSpPr>
        <p:spPr>
          <a:xfrm>
            <a:off x="7702233" y="4708525"/>
            <a:ext cx="6456362" cy="4252913"/>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cxnSp>
        <p:nvCxnSpPr>
          <p:cNvPr id="16" name="Rak 15"/>
          <p:cNvCxnSpPr/>
          <p:nvPr userDrawn="1"/>
        </p:nvCxnSpPr>
        <p:spPr>
          <a:xfrm>
            <a:off x="980758" y="9503136"/>
            <a:ext cx="132079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ktangel 16"/>
          <p:cNvSpPr/>
          <p:nvPr userDrawn="1"/>
        </p:nvSpPr>
        <p:spPr>
          <a:xfrm>
            <a:off x="12709438" y="9653574"/>
            <a:ext cx="1478511" cy="286837"/>
          </a:xfrm>
          <a:prstGeom prst="rect">
            <a:avLst/>
          </a:prstGeom>
        </p:spPr>
        <p:txBody>
          <a:bodyPr wrap="none" lIns="0" tIns="0" rIns="0" bIns="0">
            <a:noAutofit/>
          </a:bodyPr>
          <a:lstStyle/>
          <a:p>
            <a:pPr marR="0" algn="r" rtl="0"/>
            <a:r>
              <a:rPr lang="sv-SE" sz="1600" b="0" i="0" u="none" strike="noStrike" baseline="0">
                <a:solidFill>
                  <a:srgbClr val="000000"/>
                </a:solidFill>
                <a:latin typeface="Arial" panose="020B0604020202020204" pitchFamily="34" charset="0"/>
              </a:rPr>
              <a:t>www.irlab.se</a:t>
            </a:r>
          </a:p>
        </p:txBody>
      </p:sp>
    </p:spTree>
    <p:extLst>
      <p:ext uri="{BB962C8B-B14F-4D97-AF65-F5344CB8AC3E}">
        <p14:creationId xmlns:p14="http://schemas.microsoft.com/office/powerpoint/2010/main" val="2927881175"/>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476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text al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21" name="Platshållare för bild 7"/>
          <p:cNvSpPr>
            <a:spLocks noGrp="1"/>
          </p:cNvSpPr>
          <p:nvPr>
            <p:ph type="pic" sz="quarter" idx="20"/>
          </p:nvPr>
        </p:nvSpPr>
        <p:spPr>
          <a:xfrm>
            <a:off x="969957"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2" name="Platshållare för bild 7"/>
          <p:cNvSpPr>
            <a:spLocks noGrp="1"/>
          </p:cNvSpPr>
          <p:nvPr>
            <p:ph type="pic" sz="quarter" idx="23"/>
          </p:nvPr>
        </p:nvSpPr>
        <p:spPr>
          <a:xfrm>
            <a:off x="11052063"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5" name="Platshållare för bild 7"/>
          <p:cNvSpPr>
            <a:spLocks noGrp="1"/>
          </p:cNvSpPr>
          <p:nvPr>
            <p:ph type="pic" sz="quarter" idx="26"/>
          </p:nvPr>
        </p:nvSpPr>
        <p:spPr>
          <a:xfrm>
            <a:off x="7691361"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6" name="Platshållare för bild 7"/>
          <p:cNvSpPr>
            <a:spLocks noGrp="1"/>
          </p:cNvSpPr>
          <p:nvPr>
            <p:ph type="pic" sz="quarter" idx="27"/>
          </p:nvPr>
        </p:nvSpPr>
        <p:spPr>
          <a:xfrm>
            <a:off x="4330659"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4" name="Platshållare för text 3"/>
          <p:cNvSpPr>
            <a:spLocks noGrp="1"/>
          </p:cNvSpPr>
          <p:nvPr>
            <p:ph type="body" sz="quarter" idx="28"/>
          </p:nvPr>
        </p:nvSpPr>
        <p:spPr>
          <a:xfrm>
            <a:off x="958850" y="5677668"/>
            <a:ext cx="3155950" cy="3613150"/>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
        <p:nvSpPr>
          <p:cNvPr id="14" name="Platshållare för text 3"/>
          <p:cNvSpPr>
            <a:spLocks noGrp="1"/>
          </p:cNvSpPr>
          <p:nvPr>
            <p:ph type="body" sz="quarter" idx="29"/>
          </p:nvPr>
        </p:nvSpPr>
        <p:spPr>
          <a:xfrm>
            <a:off x="4319315" y="5677668"/>
            <a:ext cx="3155950" cy="3613150"/>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
        <p:nvSpPr>
          <p:cNvPr id="15" name="Platshållare för text 3"/>
          <p:cNvSpPr>
            <a:spLocks noGrp="1"/>
          </p:cNvSpPr>
          <p:nvPr>
            <p:ph type="body" sz="quarter" idx="30"/>
          </p:nvPr>
        </p:nvSpPr>
        <p:spPr>
          <a:xfrm>
            <a:off x="7703691" y="5677668"/>
            <a:ext cx="3155950" cy="3613150"/>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
        <p:nvSpPr>
          <p:cNvPr id="16" name="Platshållare för text 3"/>
          <p:cNvSpPr>
            <a:spLocks noGrp="1"/>
          </p:cNvSpPr>
          <p:nvPr>
            <p:ph type="body" sz="quarter" idx="31"/>
          </p:nvPr>
        </p:nvSpPr>
        <p:spPr>
          <a:xfrm>
            <a:off x="11052063" y="5677668"/>
            <a:ext cx="3155950" cy="3613150"/>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234013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 text alt 2">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0026"/>
            <a:ext cx="6505881"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7" name="Content Placeholder 2"/>
          <p:cNvSpPr>
            <a:spLocks noGrp="1"/>
          </p:cNvSpPr>
          <p:nvPr>
            <p:ph idx="1"/>
          </p:nvPr>
        </p:nvSpPr>
        <p:spPr>
          <a:xfrm>
            <a:off x="7787147" y="1931804"/>
            <a:ext cx="6384359" cy="7226944"/>
          </a:xfrm>
        </p:spPr>
        <p:txBody>
          <a:bodyPr/>
          <a:lstStyle>
            <a:lvl1pPr marL="0" indent="0">
              <a:buFontTx/>
              <a:buNone/>
              <a:defRPr/>
            </a:lvl1pPr>
            <a:lvl2pPr marL="176213" indent="-176213">
              <a:defRPr sz="1800"/>
            </a:lvl2pPr>
            <a:lvl3pPr marL="176213" indent="-176213">
              <a:defRPr sz="1800"/>
            </a:lvl3pPr>
            <a:lvl4pPr marL="176213" indent="-176213">
              <a:defRPr sz="1800"/>
            </a:lvl4pPr>
            <a:lvl5pPr marL="176213" indent="-176213">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88418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alt 3">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0026"/>
            <a:ext cx="6505881"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7" name="Content Placeholder 2"/>
          <p:cNvSpPr>
            <a:spLocks noGrp="1"/>
          </p:cNvSpPr>
          <p:nvPr>
            <p:ph idx="1"/>
          </p:nvPr>
        </p:nvSpPr>
        <p:spPr>
          <a:xfrm>
            <a:off x="7787147" y="1931804"/>
            <a:ext cx="6384359" cy="7226944"/>
          </a:xfrm>
        </p:spPr>
        <p:txBody>
          <a:bodyPr/>
          <a:lstStyle>
            <a:lvl1pPr marL="0" indent="0">
              <a:buFontTx/>
              <a:buNone/>
              <a:defRPr/>
            </a:lvl1pPr>
            <a:lvl2pPr marL="0" indent="0">
              <a:buFontTx/>
              <a:buNone/>
              <a:defRPr sz="1800"/>
            </a:lvl2pPr>
            <a:lvl3pPr marL="176213" indent="-176213">
              <a:defRPr/>
            </a:lvl3pPr>
            <a:lvl4pPr marL="176213" indent="-176213">
              <a:defRPr/>
            </a:lvl4pPr>
            <a:lvl5pPr marL="176213" indent="-176213">
              <a:defRPr/>
            </a:lvl5p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354137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 text alt 4">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5504"/>
            <a:ext cx="6505881" cy="5598909"/>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5" name="Platshållare för bild 7"/>
          <p:cNvSpPr>
            <a:spLocks noGrp="1"/>
          </p:cNvSpPr>
          <p:nvPr>
            <p:ph type="pic" sz="quarter" idx="14"/>
          </p:nvPr>
        </p:nvSpPr>
        <p:spPr>
          <a:xfrm>
            <a:off x="7713406" y="2055504"/>
            <a:ext cx="6470907" cy="5598909"/>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9" name="Platshållare för text 3"/>
          <p:cNvSpPr>
            <a:spLocks noGrp="1"/>
          </p:cNvSpPr>
          <p:nvPr>
            <p:ph type="body" sz="quarter" idx="28"/>
          </p:nvPr>
        </p:nvSpPr>
        <p:spPr>
          <a:xfrm>
            <a:off x="958850" y="7831392"/>
            <a:ext cx="6518582" cy="1474173"/>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
        <p:nvSpPr>
          <p:cNvPr id="12" name="Platshållare för text 3"/>
          <p:cNvSpPr>
            <a:spLocks noGrp="1"/>
          </p:cNvSpPr>
          <p:nvPr>
            <p:ph type="body" sz="quarter" idx="29"/>
          </p:nvPr>
        </p:nvSpPr>
        <p:spPr>
          <a:xfrm>
            <a:off x="7703691" y="7831392"/>
            <a:ext cx="6518582" cy="1474173"/>
          </a:xfrm>
        </p:spPr>
        <p:txBody>
          <a:bodyPr/>
          <a:lstStyle>
            <a:lvl1pPr marL="0" indent="0">
              <a:lnSpc>
                <a:spcPts val="2300"/>
              </a:lnSpc>
              <a:spcBef>
                <a:spcPts val="0"/>
              </a:spcBef>
              <a:spcAft>
                <a:spcPts val="0"/>
              </a:spcAft>
              <a:buFontTx/>
              <a:buNone/>
              <a:defRPr/>
            </a:lvl1pPr>
            <a:lvl2pPr marL="0" indent="0">
              <a:lnSpc>
                <a:spcPts val="2300"/>
              </a:lnSpc>
              <a:buFontTx/>
              <a:buNone/>
              <a:defRPr sz="1600"/>
            </a:lvl2pPr>
            <a:lvl3pPr marL="0" indent="0">
              <a:buFontTx/>
              <a:buNone/>
              <a:defRPr/>
            </a:lvl3pPr>
            <a:lvl4pPr marL="0" indent="0">
              <a:buFontTx/>
              <a:buNone/>
              <a:defRPr/>
            </a:lvl4pPr>
            <a:lvl5pPr marL="0" indent="0">
              <a:buFontTx/>
              <a:buNone/>
              <a:defRPr/>
            </a:lvl5p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623918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Punktlista al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Redigera format för bakgrundstext</a:t>
            </a:r>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Tree>
    <p:extLst>
      <p:ext uri="{BB962C8B-B14F-4D97-AF65-F5344CB8AC3E}">
        <p14:creationId xmlns:p14="http://schemas.microsoft.com/office/powerpoint/2010/main" val="2838527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unktlista al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Tree>
    <p:extLst>
      <p:ext uri="{BB962C8B-B14F-4D97-AF65-F5344CB8AC3E}">
        <p14:creationId xmlns:p14="http://schemas.microsoft.com/office/powerpoint/2010/main" val="20549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unktlista alt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a:t>Redigera format för bakgrundstext</a:t>
            </a:r>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Tree>
    <p:extLst>
      <p:ext uri="{BB962C8B-B14F-4D97-AF65-F5344CB8AC3E}">
        <p14:creationId xmlns:p14="http://schemas.microsoft.com/office/powerpoint/2010/main" val="1812957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ingle Tile">
    <p:spTree>
      <p:nvGrpSpPr>
        <p:cNvPr id="1" name=""/>
        <p:cNvGrpSpPr/>
        <p:nvPr/>
      </p:nvGrpSpPr>
      <p:grpSpPr>
        <a:xfrm>
          <a:off x="0" y="0"/>
          <a:ext cx="0" cy="0"/>
          <a:chOff x="0" y="0"/>
          <a:chExt cx="0" cy="0"/>
        </a:xfrm>
      </p:grpSpPr>
      <p:sp>
        <p:nvSpPr>
          <p:cNvPr id="6" name="Do not remove" hidden="1"/>
          <p:cNvSpPr/>
          <p:nvPr userDrawn="1">
            <p:custDataLst>
              <p:tags r:id="rId2"/>
            </p:custDataLst>
          </p:nvPr>
        </p:nvSpPr>
        <p:spPr>
          <a:xfrm>
            <a:off x="0" y="0"/>
            <a:ext cx="17959" cy="17962"/>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49"/>
          </a:p>
        </p:txBody>
      </p:sp>
      <p:graphicFrame>
        <p:nvGraphicFramePr>
          <p:cNvPr id="2" name="Object 1" hidden="1"/>
          <p:cNvGraphicFramePr>
            <a:graphicFrameLocks noChangeAspect="1"/>
          </p:cNvGraphicFramePr>
          <p:nvPr userDrawn="1">
            <p:custDataLst>
              <p:tags r:id="rId3"/>
            </p:custDataLst>
          </p:nvPr>
        </p:nvGraphicFramePr>
        <p:xfrm>
          <a:off x="2425" y="2477"/>
          <a:ext cx="2422" cy="2474"/>
        </p:xfrm>
        <a:graphic>
          <a:graphicData uri="http://schemas.openxmlformats.org/presentationml/2006/ole">
            <mc:AlternateContent xmlns:mc="http://schemas.openxmlformats.org/markup-compatibility/2006">
              <mc:Choice xmlns:v="urn:schemas-microsoft-com:vml" Requires="v">
                <p:oleObj spid="_x0000_s1025"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2425" y="2477"/>
                        <a:ext cx="2422" cy="2474"/>
                      </a:xfrm>
                      <a:prstGeom prst="rect">
                        <a:avLst/>
                      </a:prstGeom>
                    </p:spPr>
                  </p:pic>
                </p:oleObj>
              </mc:Fallback>
            </mc:AlternateContent>
          </a:graphicData>
        </a:graphic>
      </p:graphicFrame>
      <p:sp>
        <p:nvSpPr>
          <p:cNvPr id="9" name="_Content_Single_With_Title"/>
          <p:cNvSpPr>
            <a:spLocks noGrp="1"/>
          </p:cNvSpPr>
          <p:nvPr>
            <p:ph sz="quarter" idx="32"/>
          </p:nvPr>
        </p:nvSpPr>
        <p:spPr>
          <a:xfrm>
            <a:off x="581514" y="2171627"/>
            <a:ext cx="13956323" cy="721341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9" name="_Title_Single"/>
          <p:cNvSpPr>
            <a:spLocks noGrp="1"/>
          </p:cNvSpPr>
          <p:nvPr>
            <p:ph type="body" sz="quarter" idx="21" hasCustomPrompt="1"/>
          </p:nvPr>
        </p:nvSpPr>
        <p:spPr>
          <a:xfrm>
            <a:off x="581514" y="1758208"/>
            <a:ext cx="13956323" cy="342139"/>
          </a:xfrm>
          <a:solidFill>
            <a:srgbClr val="808080"/>
          </a:solidFill>
        </p:spPr>
        <p:txBody>
          <a:bodyPr tIns="0" bIns="0" anchor="ctr" anchorCtr="0">
            <a:noAutofit/>
          </a:bodyPr>
          <a:lstStyle>
            <a:lvl1pPr algn="ctr">
              <a:lnSpc>
                <a:spcPct val="100000"/>
              </a:lnSpc>
              <a:spcBef>
                <a:spcPts val="0"/>
              </a:spcBef>
              <a:buNone/>
              <a:defRPr sz="1697" b="1" baseline="0">
                <a:solidFill>
                  <a:schemeClr val="bg1"/>
                </a:solidFill>
              </a:defRPr>
            </a:lvl1pPr>
          </a:lstStyle>
          <a:p>
            <a:pPr lvl="0"/>
            <a:r>
              <a:rPr lang="en-US"/>
              <a:t>Shape Title</a:t>
            </a:r>
          </a:p>
        </p:txBody>
      </p:sp>
      <p:sp>
        <p:nvSpPr>
          <p:cNvPr id="10" name="TextBox 9" hidden="1"/>
          <p:cNvSpPr txBox="1"/>
          <p:nvPr userDrawn="1">
            <p:custDataLst>
              <p:tags r:id="rId4"/>
            </p:custDataLst>
          </p:nvPr>
        </p:nvSpPr>
        <p:spPr>
          <a:xfrm>
            <a:off x="9230996" y="9825071"/>
            <a:ext cx="5306839" cy="215923"/>
          </a:xfrm>
          <a:prstGeom prst="rect">
            <a:avLst/>
          </a:prstGeom>
          <a:noFill/>
        </p:spPr>
        <p:txBody>
          <a:bodyPr wrap="none" lIns="0" tIns="0" rIns="0" bIns="0" rtlCol="0" anchor="t" anchorCtr="0">
            <a:noAutofit/>
          </a:bodyPr>
          <a:lstStyle/>
          <a:p>
            <a:pPr algn="r"/>
            <a:endParaRPr lang="en-US" sz="1273" b="1">
              <a:solidFill>
                <a:srgbClr val="808080"/>
              </a:solidFill>
              <a:latin typeface="Arial" panose="020B0604020202020204" pitchFamily="34" charset="0"/>
              <a:cs typeface="Arial" panose="020B0604020202020204" pitchFamily="34" charset="0"/>
            </a:endParaRPr>
          </a:p>
        </p:txBody>
      </p:sp>
      <p:sp>
        <p:nvSpPr>
          <p:cNvPr id="11" name="TextBox 10" hidden="1"/>
          <p:cNvSpPr txBox="1"/>
          <p:nvPr userDrawn="1">
            <p:custDataLst>
              <p:tags r:id="rId5"/>
            </p:custDataLst>
          </p:nvPr>
        </p:nvSpPr>
        <p:spPr>
          <a:xfrm>
            <a:off x="2886183" y="1508471"/>
            <a:ext cx="11651654" cy="237596"/>
          </a:xfrm>
          <a:prstGeom prst="rect">
            <a:avLst/>
          </a:prstGeom>
        </p:spPr>
        <p:txBody>
          <a:bodyPr vert="horz" lIns="0" tIns="0" rIns="0" bIns="0" rtlCol="0" anchor="t" anchorCtr="0">
            <a:noAutofit/>
          </a:bodyPr>
          <a:lstStyle>
            <a:lvl1pPr lvl="0" indent="0" algn="r">
              <a:spcBef>
                <a:spcPct val="20000"/>
              </a:spcBef>
              <a:buFont typeface="Arial" pitchFamily="34" charset="0"/>
              <a:buNone/>
              <a:defRPr sz="1000" b="1" baseline="0">
                <a:solidFill>
                  <a:schemeClr val="accent1">
                    <a:lumMod val="7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r"/>
            <a:endParaRPr lang="en-US" sz="1131" b="1" i="1">
              <a:solidFill>
                <a:srgbClr val="E8763D"/>
              </a:solidFill>
            </a:endParaRPr>
          </a:p>
        </p:txBody>
      </p:sp>
      <p:sp>
        <p:nvSpPr>
          <p:cNvPr id="5" name="Slide Number Placeholder 4"/>
          <p:cNvSpPr>
            <a:spLocks noGrp="1"/>
          </p:cNvSpPr>
          <p:nvPr>
            <p:ph type="sldNum" sz="quarter" idx="31"/>
          </p:nvPr>
        </p:nvSpPr>
        <p:spPr/>
        <p:txBody>
          <a:bodyPr/>
          <a:lstStyle>
            <a:lvl1pPr>
              <a:defRPr>
                <a:solidFill>
                  <a:srgbClr val="808080"/>
                </a:solidFill>
              </a:defRPr>
            </a:lvl1pPr>
          </a:lstStyle>
          <a:p>
            <a:fld id="{14722F4F-9070-4CBB-B231-8A1A4A78C48F}" type="slidenum">
              <a:rPr lang="en-US" smtClean="0"/>
              <a:pPr/>
              <a:t>‹#›</a:t>
            </a:fld>
            <a:endParaRPr lang="en-US"/>
          </a:p>
        </p:txBody>
      </p:sp>
      <p:sp>
        <p:nvSpPr>
          <p:cNvPr id="3" name="Title 2"/>
          <p:cNvSpPr>
            <a:spLocks noGrp="1"/>
          </p:cNvSpPr>
          <p:nvPr>
            <p:ph type="title"/>
          </p:nvPr>
        </p:nvSpPr>
        <p:spPr/>
        <p:txBody>
          <a:bodyPr/>
          <a:lstStyle>
            <a:lvl1pPr algn="l" defTabSz="1425550" rtl="0" eaLnBrk="1" latinLnBrk="0" hangingPunct="1">
              <a:lnSpc>
                <a:spcPct val="90000"/>
              </a:lnSpc>
              <a:spcBef>
                <a:spcPct val="0"/>
              </a:spcBef>
              <a:buNone/>
              <a:defRPr lang="en-US" sz="4000" b="1" kern="1200" dirty="0">
                <a:solidFill>
                  <a:schemeClr val="accent4"/>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9169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8" name="Do not remove" hidden="1"/>
          <p:cNvSpPr/>
          <p:nvPr userDrawn="1">
            <p:custDataLst>
              <p:tags r:id="rId2"/>
            </p:custDataLst>
          </p:nvPr>
        </p:nvSpPr>
        <p:spPr>
          <a:xfrm>
            <a:off x="0" y="0"/>
            <a:ext cx="17959" cy="17962"/>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449"/>
          </a:p>
        </p:txBody>
      </p:sp>
      <p:graphicFrame>
        <p:nvGraphicFramePr>
          <p:cNvPr id="4" name="Object 3" hidden="1"/>
          <p:cNvGraphicFramePr>
            <a:graphicFrameLocks noChangeAspect="1"/>
          </p:cNvGraphicFramePr>
          <p:nvPr userDrawn="1">
            <p:custDataLst>
              <p:tags r:id="rId3"/>
            </p:custDataLst>
          </p:nvPr>
        </p:nvGraphicFramePr>
        <p:xfrm>
          <a:off x="2425" y="2477"/>
          <a:ext cx="2422" cy="2474"/>
        </p:xfrm>
        <a:graphic>
          <a:graphicData uri="http://schemas.openxmlformats.org/presentationml/2006/ole">
            <mc:AlternateContent xmlns:mc="http://schemas.openxmlformats.org/markup-compatibility/2006">
              <mc:Choice xmlns:v="urn:schemas-microsoft-com:vml" Requires="v">
                <p:oleObj spid="_x0000_s2049"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8"/>
                      <a:stretch>
                        <a:fillRect/>
                      </a:stretch>
                    </p:blipFill>
                    <p:spPr>
                      <a:xfrm>
                        <a:off x="2425" y="2477"/>
                        <a:ext cx="2422" cy="2474"/>
                      </a:xfrm>
                      <a:prstGeom prst="rect">
                        <a:avLst/>
                      </a:prstGeom>
                    </p:spPr>
                  </p:pic>
                </p:oleObj>
              </mc:Fallback>
            </mc:AlternateContent>
          </a:graphicData>
        </a:graphic>
      </p:graphicFrame>
      <p:sp>
        <p:nvSpPr>
          <p:cNvPr id="11" name="TextBox 10"/>
          <p:cNvSpPr txBox="1"/>
          <p:nvPr userDrawn="1">
            <p:custDataLst>
              <p:tags r:id="rId4"/>
            </p:custDataLst>
          </p:nvPr>
        </p:nvSpPr>
        <p:spPr>
          <a:xfrm>
            <a:off x="9230996" y="9825071"/>
            <a:ext cx="5306839" cy="215923"/>
          </a:xfrm>
          <a:prstGeom prst="rect">
            <a:avLst/>
          </a:prstGeom>
          <a:noFill/>
        </p:spPr>
        <p:txBody>
          <a:bodyPr wrap="none" lIns="0" tIns="0" rIns="0" bIns="0" rtlCol="0" anchor="t" anchorCtr="0">
            <a:noAutofit/>
          </a:bodyPr>
          <a:lstStyle/>
          <a:p>
            <a:pPr algn="r"/>
            <a:endParaRPr lang="en-US" sz="1273" b="1">
              <a:solidFill>
                <a:srgbClr val="808080"/>
              </a:solidFill>
              <a:latin typeface="Arial" panose="020B0604020202020204" pitchFamily="34" charset="0"/>
              <a:cs typeface="Arial" panose="020B0604020202020204" pitchFamily="34" charset="0"/>
            </a:endParaRPr>
          </a:p>
        </p:txBody>
      </p:sp>
      <p:sp>
        <p:nvSpPr>
          <p:cNvPr id="12" name="TextBox 11" hidden="1"/>
          <p:cNvSpPr txBox="1"/>
          <p:nvPr userDrawn="1">
            <p:custDataLst>
              <p:tags r:id="rId5"/>
            </p:custDataLst>
          </p:nvPr>
        </p:nvSpPr>
        <p:spPr>
          <a:xfrm>
            <a:off x="2886183" y="1508471"/>
            <a:ext cx="11651654" cy="237596"/>
          </a:xfrm>
          <a:prstGeom prst="rect">
            <a:avLst/>
          </a:prstGeom>
        </p:spPr>
        <p:txBody>
          <a:bodyPr vert="horz" lIns="0" tIns="0" rIns="0" bIns="0" rtlCol="0" anchor="t" anchorCtr="0">
            <a:noAutofit/>
          </a:bodyPr>
          <a:lstStyle>
            <a:lvl1pPr lvl="0" indent="0" algn="r">
              <a:spcBef>
                <a:spcPct val="20000"/>
              </a:spcBef>
              <a:buFont typeface="Arial" pitchFamily="34" charset="0"/>
              <a:buNone/>
              <a:defRPr sz="1000" b="1" baseline="0">
                <a:solidFill>
                  <a:schemeClr val="accent1">
                    <a:lumMod val="7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r"/>
            <a:endParaRPr lang="en-US" sz="1131" b="1" i="1">
              <a:solidFill>
                <a:srgbClr val="E8763D"/>
              </a:solidFill>
            </a:endParaRPr>
          </a:p>
        </p:txBody>
      </p:sp>
      <p:sp>
        <p:nvSpPr>
          <p:cNvPr id="8" name="Title 7"/>
          <p:cNvSpPr>
            <a:spLocks noGrp="1"/>
          </p:cNvSpPr>
          <p:nvPr>
            <p:ph type="title"/>
          </p:nvPr>
        </p:nvSpPr>
        <p:spPr/>
        <p:txBody>
          <a:bodyPr/>
          <a:lstStyle>
            <a:lvl1pPr algn="l" defTabSz="1425550" rtl="0" eaLnBrk="1" latinLnBrk="0" hangingPunct="1">
              <a:lnSpc>
                <a:spcPct val="90000"/>
              </a:lnSpc>
              <a:spcBef>
                <a:spcPct val="0"/>
              </a:spcBef>
              <a:buNone/>
              <a:defRPr lang="en-US" sz="4000" b="1" kern="1200" dirty="0">
                <a:solidFill>
                  <a:schemeClr val="accent4"/>
                </a:solidFill>
                <a:latin typeface="+mj-lt"/>
                <a:ea typeface="+mj-ea"/>
                <a:cs typeface="+mj-cs"/>
              </a:defRPr>
            </a:lvl1pPr>
          </a:lstStyle>
          <a:p>
            <a:r>
              <a:rPr lang="en-US"/>
              <a:t>Click to edit Master title style</a:t>
            </a:r>
          </a:p>
        </p:txBody>
      </p:sp>
      <p:sp>
        <p:nvSpPr>
          <p:cNvPr id="16" name="Text Placeholder 15"/>
          <p:cNvSpPr>
            <a:spLocks noGrp="1"/>
          </p:cNvSpPr>
          <p:nvPr>
            <p:ph type="body" sz="quarter" idx="32"/>
          </p:nvPr>
        </p:nvSpPr>
        <p:spPr>
          <a:xfrm>
            <a:off x="581514" y="1968632"/>
            <a:ext cx="13956323" cy="7319807"/>
          </a:xfrm>
        </p:spPr>
        <p:txBody>
          <a:bodyPr/>
          <a:lstStyle>
            <a:lvl1pPr>
              <a:defRPr sz="1556">
                <a:solidFill>
                  <a:srgbClr val="000000"/>
                </a:solidFill>
              </a:defRPr>
            </a:lvl1pPr>
            <a:lvl2pPr>
              <a:defRPr sz="1485">
                <a:solidFill>
                  <a:srgbClr val="000000"/>
                </a:solidFill>
              </a:defRPr>
            </a:lvl2pPr>
            <a:lvl3pPr>
              <a:defRPr sz="1485">
                <a:solidFill>
                  <a:srgbClr val="000000"/>
                </a:solidFill>
              </a:defRPr>
            </a:lvl3pPr>
            <a:lvl4pPr>
              <a:defRPr sz="1485">
                <a:solidFill>
                  <a:srgbClr val="000000"/>
                </a:solidFill>
              </a:defRPr>
            </a:lvl4pPr>
            <a:lvl5pPr>
              <a:defRPr sz="1485">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3"/>
          </p:nvPr>
        </p:nvSpPr>
        <p:spPr/>
        <p:txBody>
          <a:bodyPr/>
          <a:lstStyle>
            <a:lvl1pPr>
              <a:defRPr>
                <a:solidFill>
                  <a:srgbClr val="808080"/>
                </a:solidFill>
              </a:defRPr>
            </a:lvl1pPr>
          </a:lstStyle>
          <a:p>
            <a:fld id="{4B4959C7-B409-4EA6-BD42-D85045C7B1E8}" type="slidenum">
              <a:rPr lang="en-US" smtClean="0"/>
              <a:pPr/>
              <a:t>‹#›</a:t>
            </a:fld>
            <a:endParaRPr lang="en-US"/>
          </a:p>
        </p:txBody>
      </p:sp>
    </p:spTree>
    <p:extLst>
      <p:ext uri="{BB962C8B-B14F-4D97-AF65-F5344CB8AC3E}">
        <p14:creationId xmlns:p14="http://schemas.microsoft.com/office/powerpoint/2010/main" val="85149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tartsida alt 1">
    <p:spTree>
      <p:nvGrpSpPr>
        <p:cNvPr id="1" name=""/>
        <p:cNvGrpSpPr/>
        <p:nvPr/>
      </p:nvGrpSpPr>
      <p:grpSpPr>
        <a:xfrm>
          <a:off x="0" y="0"/>
          <a:ext cx="0" cy="0"/>
          <a:chOff x="0" y="0"/>
          <a:chExt cx="0" cy="0"/>
        </a:xfrm>
      </p:grpSpPr>
      <p:pic>
        <p:nvPicPr>
          <p:cNvPr id="5" name="Picture 4" descr="A person standing in front of a building&#10;&#10;Description automatically generated">
            <a:extLst>
              <a:ext uri="{FF2B5EF4-FFF2-40B4-BE49-F238E27FC236}">
                <a16:creationId xmlns:a16="http://schemas.microsoft.com/office/drawing/2014/main" id="{AF70054D-2F64-1E40-A17C-3981A86504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12"/>
          <a:stretch/>
        </p:blipFill>
        <p:spPr>
          <a:xfrm>
            <a:off x="0" y="0"/>
            <a:ext cx="15119350" cy="10691813"/>
          </a:xfrm>
          <a:prstGeom prst="rect">
            <a:avLst/>
          </a:prstGeom>
        </p:spPr>
      </p:pic>
      <p:sp>
        <p:nvSpPr>
          <p:cNvPr id="2" name="Title 1"/>
          <p:cNvSpPr>
            <a:spLocks noGrp="1"/>
          </p:cNvSpPr>
          <p:nvPr>
            <p:ph type="ctrTitle" hasCustomPrompt="1"/>
          </p:nvPr>
        </p:nvSpPr>
        <p:spPr>
          <a:xfrm>
            <a:off x="951402" y="8313682"/>
            <a:ext cx="13157782" cy="1052530"/>
          </a:xfrm>
        </p:spPr>
        <p:txBody>
          <a:bodyPr anchor="b"/>
          <a:lstStyle>
            <a:lvl1pPr algn="l">
              <a:defRPr sz="6000">
                <a:solidFill>
                  <a:schemeClr val="bg1"/>
                </a:solidFill>
              </a:defRPr>
            </a:lvl1pPr>
          </a:lstStyle>
          <a:p>
            <a:r>
              <a:rPr lang="sv-SE" err="1"/>
              <a:t>Insert</a:t>
            </a:r>
            <a:r>
              <a:rPr lang="sv-SE"/>
              <a:t> </a:t>
            </a:r>
            <a:r>
              <a:rPr lang="sv-SE" err="1"/>
              <a:t>title</a:t>
            </a:r>
            <a:endParaRPr lang="en-US"/>
          </a:p>
        </p:txBody>
      </p:sp>
      <p:sp>
        <p:nvSpPr>
          <p:cNvPr id="4" name="Date Placeholder 3"/>
          <p:cNvSpPr>
            <a:spLocks noGrp="1"/>
          </p:cNvSpPr>
          <p:nvPr>
            <p:ph type="dt" sz="half" idx="10"/>
          </p:nvPr>
        </p:nvSpPr>
        <p:spPr>
          <a:xfrm>
            <a:off x="951402" y="9503325"/>
            <a:ext cx="3401854" cy="569240"/>
          </a:xfrm>
          <a:prstGeom prst="rect">
            <a:avLst/>
          </a:prstGeom>
        </p:spPr>
        <p:txBody>
          <a:bodyPr lIns="0" tIns="0" rIns="0" bIns="0"/>
          <a:lstStyle>
            <a:lvl1pPr>
              <a:defRPr sz="1600" b="1">
                <a:solidFill>
                  <a:schemeClr val="bg1"/>
                </a:solidFill>
              </a:defRPr>
            </a:lvl1pPr>
          </a:lstStyle>
          <a:p>
            <a:r>
              <a:rPr lang="sv-SE"/>
              <a:t>IRLAB </a:t>
            </a:r>
            <a:r>
              <a:rPr lang="sv-SE" err="1"/>
              <a:t>Therapeutics</a:t>
            </a:r>
            <a:r>
              <a:rPr lang="sv-SE"/>
              <a:t> AB (</a:t>
            </a:r>
            <a:r>
              <a:rPr lang="sv-SE" err="1"/>
              <a:t>publ</a:t>
            </a:r>
            <a:r>
              <a:rPr lang="sv-SE"/>
              <a:t>)</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330" y="433746"/>
            <a:ext cx="3401854" cy="1966032"/>
          </a:xfrm>
          <a:prstGeom prst="rect">
            <a:avLst/>
          </a:prstGeom>
        </p:spPr>
      </p:pic>
      <p:sp>
        <p:nvSpPr>
          <p:cNvPr id="9" name="Rektangel 8"/>
          <p:cNvSpPr/>
          <p:nvPr userDrawn="1"/>
        </p:nvSpPr>
        <p:spPr>
          <a:xfrm>
            <a:off x="951402" y="9482893"/>
            <a:ext cx="13173205"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a:off x="12709438" y="9653574"/>
            <a:ext cx="1478511" cy="286837"/>
          </a:xfrm>
          <a:prstGeom prst="rect">
            <a:avLst/>
          </a:prstGeom>
        </p:spPr>
        <p:txBody>
          <a:bodyPr wrap="none" lIns="0" tIns="0" rIns="0" bIns="0">
            <a:noAutofit/>
          </a:bodyPr>
          <a:lstStyle/>
          <a:p>
            <a:pPr marR="0" algn="r" rtl="0"/>
            <a:r>
              <a:rPr lang="sv-SE" sz="1600" b="0" i="0" u="none" strike="noStrike" baseline="0" err="1">
                <a:solidFill>
                  <a:srgbClr val="000000"/>
                </a:solidFill>
                <a:latin typeface="Arial" panose="020B0604020202020204" pitchFamily="34" charset="0"/>
              </a:rPr>
              <a:t>www.irlab.se</a:t>
            </a:r>
            <a:endParaRPr lang="sv-SE" sz="1600" b="0" i="0" u="none" strike="noStrike" baseline="0">
              <a:solidFill>
                <a:srgbClr val="000000"/>
              </a:solidFill>
              <a:latin typeface="Arial" panose="020B0604020202020204" pitchFamily="34" charset="0"/>
            </a:endParaRPr>
          </a:p>
        </p:txBody>
      </p:sp>
    </p:spTree>
    <p:extLst>
      <p:ext uri="{BB962C8B-B14F-4D97-AF65-F5344CB8AC3E}">
        <p14:creationId xmlns:p14="http://schemas.microsoft.com/office/powerpoint/2010/main" val="2299018675"/>
      </p:ext>
    </p:extLst>
  </p:cSld>
  <p:clrMapOvr>
    <a:masterClrMapping/>
  </p:clrMapOvr>
  <p:extLst>
    <p:ext uri="{DCECCB84-F9BA-43D5-87BE-67443E8EF086}">
      <p15:sldGuideLst xmlns:p15="http://schemas.microsoft.com/office/powerpoint/2012/main">
        <p15:guide id="1" orient="horz" pos="3367">
          <p15:clr>
            <a:srgbClr val="FBAE40"/>
          </p15:clr>
        </p15:guide>
        <p15:guide id="2" pos="47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lutsida">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A1367E44-9EFB-B741-9D18-31386CFE04CF}"/>
              </a:ext>
            </a:extLst>
          </p:cNvPr>
          <p:cNvSpPr txBox="1">
            <a:spLocks/>
          </p:cNvSpPr>
          <p:nvPr userDrawn="1"/>
        </p:nvSpPr>
        <p:spPr>
          <a:xfrm>
            <a:off x="951402" y="9366212"/>
            <a:ext cx="3401854" cy="569240"/>
          </a:xfrm>
          <a:prstGeom prst="rect">
            <a:avLst/>
          </a:prstGeom>
        </p:spPr>
        <p:txBody>
          <a:bodyPr vert="horz" lIns="0" tIns="0" rIns="0" bIns="0" rtlCol="0" anchor="ctr"/>
          <a:lstStyle>
            <a:defPPr>
              <a:defRPr lang="sv-SE"/>
            </a:defPPr>
            <a:lvl1pPr marL="0" algn="l" defTabSz="1238921" rtl="0" eaLnBrk="1" latinLnBrk="0" hangingPunct="1">
              <a:defRPr sz="1600" b="1" kern="1200">
                <a:solidFill>
                  <a:schemeClr val="accent5"/>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r>
              <a:rPr lang="sv-SE"/>
              <a:t>IRLAB </a:t>
            </a:r>
            <a:r>
              <a:rPr lang="sv-SE" err="1"/>
              <a:t>Therapeutics</a:t>
            </a:r>
            <a:r>
              <a:rPr lang="sv-SE"/>
              <a:t> AB (</a:t>
            </a:r>
            <a:r>
              <a:rPr lang="sv-SE" err="1"/>
              <a:t>publ</a:t>
            </a:r>
            <a:r>
              <a:rPr lang="sv-SE"/>
              <a:t>)</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30" y="433746"/>
            <a:ext cx="1968170" cy="1137464"/>
          </a:xfrm>
          <a:prstGeom prst="rect">
            <a:avLst/>
          </a:prstGeom>
        </p:spPr>
      </p:pic>
      <p:sp>
        <p:nvSpPr>
          <p:cNvPr id="9" name="Rektangel 8"/>
          <p:cNvSpPr/>
          <p:nvPr userDrawn="1"/>
        </p:nvSpPr>
        <p:spPr>
          <a:xfrm>
            <a:off x="951402" y="5114852"/>
            <a:ext cx="13320000" cy="5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a:off x="12709438" y="9366212"/>
            <a:ext cx="1478511" cy="535673"/>
          </a:xfrm>
          <a:prstGeom prst="rect">
            <a:avLst/>
          </a:prstGeom>
        </p:spPr>
        <p:txBody>
          <a:bodyPr wrap="none" lIns="0" tIns="0" rIns="0" bIns="0" anchor="ctr">
            <a:noAutofit/>
          </a:bodyPr>
          <a:lstStyle/>
          <a:p>
            <a:pPr marR="0" algn="r" rtl="0"/>
            <a:r>
              <a:rPr lang="sv-SE" sz="1600" b="0" i="0" u="none" strike="noStrike" baseline="0" err="1">
                <a:solidFill>
                  <a:schemeClr val="accent5"/>
                </a:solidFill>
                <a:latin typeface="Arial" panose="020B0604020202020204" pitchFamily="34" charset="0"/>
              </a:rPr>
              <a:t>www.irlab.se</a:t>
            </a:r>
            <a:endParaRPr lang="sv-SE" sz="1600" b="0" i="0" u="none" strike="noStrike" baseline="0">
              <a:solidFill>
                <a:schemeClr val="accent5"/>
              </a:solidFill>
              <a:latin typeface="Arial" panose="020B0604020202020204" pitchFamily="34" charset="0"/>
            </a:endParaRPr>
          </a:p>
        </p:txBody>
      </p:sp>
      <p:sp>
        <p:nvSpPr>
          <p:cNvPr id="3" name="Rectangle 2">
            <a:extLst>
              <a:ext uri="{FF2B5EF4-FFF2-40B4-BE49-F238E27FC236}">
                <a16:creationId xmlns:a16="http://schemas.microsoft.com/office/drawing/2014/main" id="{793AE5F6-F0E1-4A4A-9BCB-6F74D7D8CD1A}"/>
              </a:ext>
            </a:extLst>
          </p:cNvPr>
          <p:cNvSpPr/>
          <p:nvPr userDrawn="1"/>
        </p:nvSpPr>
        <p:spPr>
          <a:xfrm>
            <a:off x="951402" y="5345906"/>
            <a:ext cx="13295311" cy="402030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576000" tIns="57600" rIns="576000" bIns="57600" rtlCol="0" anchor="ctr"/>
          <a:lstStyle/>
          <a:p>
            <a:pPr algn="l">
              <a:lnSpc>
                <a:spcPts val="3060"/>
              </a:lnSpc>
              <a:spcBef>
                <a:spcPts val="600"/>
              </a:spcBef>
            </a:pPr>
            <a:r>
              <a:rPr lang="sv-SE" sz="2000" b="0" i="0">
                <a:solidFill>
                  <a:schemeClr val="accent5"/>
                </a:solidFill>
                <a:latin typeface="+mj-lt"/>
              </a:rPr>
              <a:t>IRLAB är ett svenskt forsknings- och läkemedelsutvecklingsbolag som fokuserar på att utveckla nya läkemedel för behandling vid Parkinsons sjukdom. Bolagets längst framskridna läkemedelskandidater, </a:t>
            </a:r>
            <a:r>
              <a:rPr lang="sv-SE" sz="2000" b="0" i="0" err="1">
                <a:solidFill>
                  <a:schemeClr val="accent5"/>
                </a:solidFill>
                <a:latin typeface="+mj-lt"/>
              </a:rPr>
              <a:t>mesdopetam</a:t>
            </a:r>
            <a:r>
              <a:rPr lang="sv-SE" sz="2000" b="0" i="0">
                <a:solidFill>
                  <a:schemeClr val="accent5"/>
                </a:solidFill>
                <a:latin typeface="+mj-lt"/>
              </a:rPr>
              <a:t> (IRL790) och IRL752, vilka båda genomgått Fas </a:t>
            </a:r>
            <a:r>
              <a:rPr lang="sv-SE" sz="2000" b="0" i="0" err="1">
                <a:solidFill>
                  <a:schemeClr val="accent5"/>
                </a:solidFill>
                <a:latin typeface="+mj-lt"/>
              </a:rPr>
              <a:t>IIa</a:t>
            </a:r>
            <a:r>
              <a:rPr lang="sv-SE" sz="2000" b="0" i="0">
                <a:solidFill>
                  <a:schemeClr val="accent5"/>
                </a:solidFill>
                <a:latin typeface="+mj-lt"/>
              </a:rPr>
              <a:t>-studier, är avsedda för behandling av några av de svåraste symtomen relaterade till Parkinsons sjukdom: ofrivilliga rörelser (PD-</a:t>
            </a:r>
            <a:r>
              <a:rPr lang="sv-SE" sz="2000" b="0" i="0" err="1">
                <a:solidFill>
                  <a:schemeClr val="accent5"/>
                </a:solidFill>
                <a:latin typeface="+mj-lt"/>
              </a:rPr>
              <a:t>LIDs</a:t>
            </a:r>
            <a:r>
              <a:rPr lang="sv-SE" sz="2000" b="0" i="0">
                <a:solidFill>
                  <a:schemeClr val="accent5"/>
                </a:solidFill>
                <a:latin typeface="+mj-lt"/>
              </a:rPr>
              <a:t>), psykos (PD-P) och symtom som är kopplade till kognitiv försämring såsom försämrad balans och ökad risk för fall (PD-Fall). Genom den egenutvecklade forskningsplattformen ISP (Integrative Screening Process) upptäcker och utvecklar IRLAB läkemedelskandidater för sjukdomar relaterade till det centrala nervsystemet (CNS) där stora växande medicinska behov föreligger. Förutom de kliniska kandidaterna har ISP-plattformen dessutom genererat flera CNS-program som nu är i preklinisk fas. </a:t>
            </a:r>
          </a:p>
        </p:txBody>
      </p:sp>
      <p:sp>
        <p:nvSpPr>
          <p:cNvPr id="15" name="Content Placeholder 14">
            <a:extLst>
              <a:ext uri="{FF2B5EF4-FFF2-40B4-BE49-F238E27FC236}">
                <a16:creationId xmlns:a16="http://schemas.microsoft.com/office/drawing/2014/main" id="{DEDE60B3-544D-F246-BBF9-598AA255B3E3}"/>
              </a:ext>
            </a:extLst>
          </p:cNvPr>
          <p:cNvSpPr>
            <a:spLocks noGrp="1"/>
          </p:cNvSpPr>
          <p:nvPr>
            <p:ph sz="quarter" idx="11" hasCustomPrompt="1"/>
          </p:nvPr>
        </p:nvSpPr>
        <p:spPr>
          <a:xfrm>
            <a:off x="926713" y="3257550"/>
            <a:ext cx="13320000" cy="1289776"/>
          </a:xfrm>
        </p:spPr>
        <p:txBody>
          <a:bodyPr anchor="ctr"/>
          <a:lstStyle>
            <a:lvl1pPr marL="0" indent="0" algn="ctr">
              <a:buNone/>
              <a:defRPr sz="6000">
                <a:solidFill>
                  <a:schemeClr val="accent4"/>
                </a:solidFill>
              </a:defRPr>
            </a:lvl1pPr>
          </a:lstStyle>
          <a:p>
            <a:pPr lvl="0"/>
            <a:r>
              <a:rPr lang="en-US"/>
              <a:t>Insert concluding word here</a:t>
            </a:r>
          </a:p>
        </p:txBody>
      </p:sp>
    </p:spTree>
    <p:extLst>
      <p:ext uri="{BB962C8B-B14F-4D97-AF65-F5344CB8AC3E}">
        <p14:creationId xmlns:p14="http://schemas.microsoft.com/office/powerpoint/2010/main" val="4249141714"/>
      </p:ext>
    </p:extLst>
  </p:cSld>
  <p:clrMapOvr>
    <a:masterClrMapping/>
  </p:clrMapOvr>
  <p:extLst>
    <p:ext uri="{DCECCB84-F9BA-43D5-87BE-67443E8EF086}">
      <p15:sldGuideLst xmlns:p15="http://schemas.microsoft.com/office/powerpoint/2012/main">
        <p15:guide id="1" orient="horz" pos="3367">
          <p15:clr>
            <a:srgbClr val="FBAE40"/>
          </p15:clr>
        </p15:guide>
        <p15:guide id="2" pos="47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alt 2">
    <p:spTree>
      <p:nvGrpSpPr>
        <p:cNvPr id="1" name=""/>
        <p:cNvGrpSpPr/>
        <p:nvPr/>
      </p:nvGrpSpPr>
      <p:grpSpPr>
        <a:xfrm>
          <a:off x="0" y="0"/>
          <a:ext cx="0" cy="0"/>
          <a:chOff x="0" y="0"/>
          <a:chExt cx="0" cy="0"/>
        </a:xfrm>
      </p:grpSpPr>
      <p:sp>
        <p:nvSpPr>
          <p:cNvPr id="2" name="Title 1"/>
          <p:cNvSpPr>
            <a:spLocks noGrp="1"/>
          </p:cNvSpPr>
          <p:nvPr>
            <p:ph type="ctrTitle"/>
          </p:nvPr>
        </p:nvSpPr>
        <p:spPr>
          <a:xfrm>
            <a:off x="1008645" y="4113107"/>
            <a:ext cx="13157782" cy="1052530"/>
          </a:xfrm>
        </p:spPr>
        <p:txBody>
          <a:bodyPr anchor="b"/>
          <a:lstStyle>
            <a:lvl1pPr algn="l">
              <a:defRPr sz="6000"/>
            </a:lvl1pPr>
          </a:lstStyle>
          <a:p>
            <a:r>
              <a:rPr lang="sv-SE"/>
              <a:t>Klicka här för att ändra mall för rubrikformat</a:t>
            </a:r>
            <a:endParaRPr lang="en-US"/>
          </a:p>
        </p:txBody>
      </p:sp>
      <p:sp>
        <p:nvSpPr>
          <p:cNvPr id="4" name="Date Placeholder 3"/>
          <p:cNvSpPr>
            <a:spLocks noGrp="1"/>
          </p:cNvSpPr>
          <p:nvPr>
            <p:ph type="dt" sz="half" idx="10"/>
          </p:nvPr>
        </p:nvSpPr>
        <p:spPr>
          <a:xfrm>
            <a:off x="951402" y="9503325"/>
            <a:ext cx="3401854" cy="569240"/>
          </a:xfrm>
          <a:prstGeom prst="rect">
            <a:avLst/>
          </a:prstGeom>
        </p:spPr>
        <p:txBody>
          <a:bodyPr lIns="0" tIns="0" rIns="0" bIns="0"/>
          <a:lstStyle>
            <a:lvl1pPr>
              <a:defRPr sz="1600">
                <a:solidFill>
                  <a:schemeClr val="tx1"/>
                </a:solidFill>
              </a:defRPr>
            </a:lvl1pPr>
          </a:lstStyle>
          <a:p>
            <a:fld id="{4F689520-5387-469B-A898-DFB121ECB4FC}" type="datetime4">
              <a:rPr lang="sv-SE" smtClean="0"/>
              <a:t>6 maj 2020</a:t>
            </a:fld>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833" y="970323"/>
            <a:ext cx="2392994" cy="1382982"/>
          </a:xfrm>
          <a:prstGeom prst="rect">
            <a:avLst/>
          </a:prstGeom>
        </p:spPr>
      </p:pic>
      <p:sp>
        <p:nvSpPr>
          <p:cNvPr id="9" name="Rektangel 8"/>
          <p:cNvSpPr/>
          <p:nvPr userDrawn="1"/>
        </p:nvSpPr>
        <p:spPr>
          <a:xfrm>
            <a:off x="1004857" y="5430938"/>
            <a:ext cx="13173205" cy="176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15"/>
          <p:cNvCxnSpPr/>
          <p:nvPr userDrawn="1"/>
        </p:nvCxnSpPr>
        <p:spPr>
          <a:xfrm>
            <a:off x="980758" y="9503136"/>
            <a:ext cx="132079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text 6"/>
          <p:cNvSpPr>
            <a:spLocks noGrp="1"/>
          </p:cNvSpPr>
          <p:nvPr>
            <p:ph type="body" sz="quarter" idx="13"/>
          </p:nvPr>
        </p:nvSpPr>
        <p:spPr>
          <a:xfrm>
            <a:off x="971550" y="5958523"/>
            <a:ext cx="13212763" cy="2805112"/>
          </a:xfrm>
        </p:spPr>
        <p:txBody>
          <a:bodyPr/>
          <a:lstStyle>
            <a:lvl1pPr marL="0" indent="0">
              <a:lnSpc>
                <a:spcPts val="3800"/>
              </a:lnSpc>
              <a:spcBef>
                <a:spcPts val="0"/>
              </a:spcBef>
              <a:spcAft>
                <a:spcPts val="0"/>
              </a:spcAft>
              <a:buFontTx/>
              <a:buNone/>
              <a:defRPr sz="2400" b="0">
                <a:solidFill>
                  <a:schemeClr val="tx1"/>
                </a:solidFill>
                <a:latin typeface="+mn-lt"/>
              </a:defRPr>
            </a:lvl1pPr>
          </a:lstStyle>
          <a:p>
            <a:pPr lvl="0"/>
            <a:r>
              <a:rPr lang="sv-SE"/>
              <a:t>Redigera format för bakgrundstext</a:t>
            </a:r>
          </a:p>
        </p:txBody>
      </p:sp>
      <p:sp>
        <p:nvSpPr>
          <p:cNvPr id="13" name="Rektangel 12"/>
          <p:cNvSpPr/>
          <p:nvPr userDrawn="1"/>
        </p:nvSpPr>
        <p:spPr>
          <a:xfrm>
            <a:off x="12709438" y="9653574"/>
            <a:ext cx="1478511" cy="286837"/>
          </a:xfrm>
          <a:prstGeom prst="rect">
            <a:avLst/>
          </a:prstGeom>
        </p:spPr>
        <p:txBody>
          <a:bodyPr wrap="none" lIns="0" tIns="0" rIns="0" bIns="0">
            <a:noAutofit/>
          </a:bodyPr>
          <a:lstStyle/>
          <a:p>
            <a:pPr marR="0" algn="r" rtl="0"/>
            <a:r>
              <a:rPr lang="sv-SE" sz="1600" b="0" i="0" u="none" strike="noStrike" baseline="0">
                <a:solidFill>
                  <a:srgbClr val="000000"/>
                </a:solidFill>
                <a:latin typeface="Arial" panose="020B0604020202020204" pitchFamily="34" charset="0"/>
              </a:rPr>
              <a:t>www.irlab.se</a:t>
            </a:r>
          </a:p>
        </p:txBody>
      </p:sp>
    </p:spTree>
    <p:extLst>
      <p:ext uri="{BB962C8B-B14F-4D97-AF65-F5344CB8AC3E}">
        <p14:creationId xmlns:p14="http://schemas.microsoft.com/office/powerpoint/2010/main" val="18584261"/>
      </p:ext>
    </p:extLst>
  </p:cSld>
  <p:clrMapOvr>
    <a:masterClrMapping/>
  </p:clrMapOvr>
  <p:extLst>
    <p:ext uri="{DCECCB84-F9BA-43D5-87BE-67443E8EF086}">
      <p15:sldGuideLst xmlns:p15="http://schemas.microsoft.com/office/powerpoint/2012/main">
        <p15:guide id="1" orient="horz" pos="3367">
          <p15:clr>
            <a:srgbClr val="FBAE40"/>
          </p15:clr>
        </p15:guide>
        <p15:guide id="2" pos="47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sida alt 1">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0026"/>
            <a:ext cx="13212763"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Tree>
    <p:extLst>
      <p:ext uri="{BB962C8B-B14F-4D97-AF65-F5344CB8AC3E}">
        <p14:creationId xmlns:p14="http://schemas.microsoft.com/office/powerpoint/2010/main" val="235028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sida alt 2">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0026"/>
            <a:ext cx="6505881"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5" name="Platshållare för bild 7"/>
          <p:cNvSpPr>
            <a:spLocks noGrp="1"/>
          </p:cNvSpPr>
          <p:nvPr>
            <p:ph type="pic" sz="quarter" idx="14"/>
          </p:nvPr>
        </p:nvSpPr>
        <p:spPr>
          <a:xfrm>
            <a:off x="7713406" y="2050026"/>
            <a:ext cx="6470907"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65062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sida alt 3">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971550" y="2055504"/>
            <a:ext cx="6505881" cy="3371901"/>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5" name="Platshållare för bild 7"/>
          <p:cNvSpPr>
            <a:spLocks noGrp="1"/>
          </p:cNvSpPr>
          <p:nvPr>
            <p:ph type="pic" sz="quarter" idx="14"/>
          </p:nvPr>
        </p:nvSpPr>
        <p:spPr>
          <a:xfrm>
            <a:off x="7713406" y="2055504"/>
            <a:ext cx="6470907" cy="3371901"/>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10" name="Platshållare för bild 7"/>
          <p:cNvSpPr>
            <a:spLocks noGrp="1"/>
          </p:cNvSpPr>
          <p:nvPr>
            <p:ph type="pic" sz="quarter" idx="15"/>
          </p:nvPr>
        </p:nvSpPr>
        <p:spPr>
          <a:xfrm>
            <a:off x="971550" y="5648686"/>
            <a:ext cx="6505881" cy="3371901"/>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11" name="Platshållare för bild 7"/>
          <p:cNvSpPr>
            <a:spLocks noGrp="1"/>
          </p:cNvSpPr>
          <p:nvPr>
            <p:ph type="pic" sz="quarter" idx="16"/>
          </p:nvPr>
        </p:nvSpPr>
        <p:spPr>
          <a:xfrm>
            <a:off x="7713406" y="5648686"/>
            <a:ext cx="6470907" cy="3371901"/>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334223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sida al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21" name="Platshållare för bild 7"/>
          <p:cNvSpPr>
            <a:spLocks noGrp="1"/>
          </p:cNvSpPr>
          <p:nvPr>
            <p:ph type="pic" sz="quarter" idx="20"/>
          </p:nvPr>
        </p:nvSpPr>
        <p:spPr>
          <a:xfrm>
            <a:off x="969957"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2" name="Platshållare för bild 7"/>
          <p:cNvSpPr>
            <a:spLocks noGrp="1"/>
          </p:cNvSpPr>
          <p:nvPr>
            <p:ph type="pic" sz="quarter" idx="23"/>
          </p:nvPr>
        </p:nvSpPr>
        <p:spPr>
          <a:xfrm>
            <a:off x="11052063"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3" name="Platshållare för bild 7"/>
          <p:cNvSpPr>
            <a:spLocks noGrp="1"/>
          </p:cNvSpPr>
          <p:nvPr>
            <p:ph type="pic" sz="quarter" idx="24"/>
          </p:nvPr>
        </p:nvSpPr>
        <p:spPr>
          <a:xfrm>
            <a:off x="11052063" y="5619190"/>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4" name="Platshållare för bild 7"/>
          <p:cNvSpPr>
            <a:spLocks noGrp="1"/>
          </p:cNvSpPr>
          <p:nvPr>
            <p:ph type="pic" sz="quarter" idx="25"/>
          </p:nvPr>
        </p:nvSpPr>
        <p:spPr>
          <a:xfrm>
            <a:off x="969957" y="5619190"/>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5" name="Platshållare för bild 7"/>
          <p:cNvSpPr>
            <a:spLocks noGrp="1"/>
          </p:cNvSpPr>
          <p:nvPr>
            <p:ph type="pic" sz="quarter" idx="26"/>
          </p:nvPr>
        </p:nvSpPr>
        <p:spPr>
          <a:xfrm>
            <a:off x="7691361"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6" name="Platshållare för bild 7"/>
          <p:cNvSpPr>
            <a:spLocks noGrp="1"/>
          </p:cNvSpPr>
          <p:nvPr>
            <p:ph type="pic" sz="quarter" idx="27"/>
          </p:nvPr>
        </p:nvSpPr>
        <p:spPr>
          <a:xfrm>
            <a:off x="4330659"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7" name="Platshållare för bild 7"/>
          <p:cNvSpPr>
            <a:spLocks noGrp="1"/>
          </p:cNvSpPr>
          <p:nvPr>
            <p:ph type="pic" sz="quarter" idx="28"/>
          </p:nvPr>
        </p:nvSpPr>
        <p:spPr>
          <a:xfrm>
            <a:off x="7691361" y="5619190"/>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8" name="Platshållare för bild 7"/>
          <p:cNvSpPr>
            <a:spLocks noGrp="1"/>
          </p:cNvSpPr>
          <p:nvPr>
            <p:ph type="pic" sz="quarter" idx="29"/>
          </p:nvPr>
        </p:nvSpPr>
        <p:spPr>
          <a:xfrm>
            <a:off x="4330659" y="5619190"/>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21289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sida al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6" name="Slide Number Placeholder 5"/>
          <p:cNvSpPr>
            <a:spLocks noGrp="1"/>
          </p:cNvSpPr>
          <p:nvPr>
            <p:ph type="sldNum" sz="quarter" idx="12"/>
          </p:nvPr>
        </p:nvSpPr>
        <p:spPr>
          <a:noFill/>
        </p:spPr>
        <p:txBody>
          <a:bodyPr/>
          <a:lstStyle/>
          <a:p>
            <a:fld id="{0F71444E-BFE8-4098-B2A8-B83393BD9512}" type="slidenum">
              <a:rPr lang="sv-SE" smtClean="0"/>
              <a:t>‹#›</a:t>
            </a:fld>
            <a:endParaRPr lang="sv-SE"/>
          </a:p>
        </p:txBody>
      </p:sp>
      <p:sp>
        <p:nvSpPr>
          <p:cNvPr id="22" name="Platshållare för bild 7"/>
          <p:cNvSpPr>
            <a:spLocks noGrp="1"/>
          </p:cNvSpPr>
          <p:nvPr>
            <p:ph type="pic" sz="quarter" idx="23"/>
          </p:nvPr>
        </p:nvSpPr>
        <p:spPr>
          <a:xfrm>
            <a:off x="11052063"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25" name="Platshållare för bild 7"/>
          <p:cNvSpPr>
            <a:spLocks noGrp="1"/>
          </p:cNvSpPr>
          <p:nvPr>
            <p:ph type="pic" sz="quarter" idx="26"/>
          </p:nvPr>
        </p:nvSpPr>
        <p:spPr>
          <a:xfrm>
            <a:off x="7691361" y="2055503"/>
            <a:ext cx="3150000" cy="3398400"/>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12" name="Platshållare för bild 7"/>
          <p:cNvSpPr>
            <a:spLocks noGrp="1"/>
          </p:cNvSpPr>
          <p:nvPr>
            <p:ph type="pic" sz="quarter" idx="13"/>
          </p:nvPr>
        </p:nvSpPr>
        <p:spPr>
          <a:xfrm>
            <a:off x="971550" y="2050026"/>
            <a:ext cx="6505881" cy="6975987"/>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
        <p:nvSpPr>
          <p:cNvPr id="13" name="Platshållare för bild 7"/>
          <p:cNvSpPr>
            <a:spLocks noGrp="1"/>
          </p:cNvSpPr>
          <p:nvPr>
            <p:ph type="pic" sz="quarter" idx="16"/>
          </p:nvPr>
        </p:nvSpPr>
        <p:spPr>
          <a:xfrm>
            <a:off x="7713406" y="5648686"/>
            <a:ext cx="6470907" cy="3371901"/>
          </a:xfrm>
          <a:solidFill>
            <a:schemeClr val="bg2">
              <a:lumMod val="40000"/>
              <a:lumOff val="60000"/>
            </a:schemeClr>
          </a:solidFill>
        </p:spPr>
        <p:txBody>
          <a:bodyPr/>
          <a:lstStyle>
            <a:lvl1pPr marL="0" indent="0" algn="ctr">
              <a:buFontTx/>
              <a:buNone/>
              <a:defRPr b="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394845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173" y="169330"/>
            <a:ext cx="13212028" cy="1240187"/>
          </a:xfrm>
          <a:prstGeom prst="rect">
            <a:avLst/>
          </a:prstGeom>
        </p:spPr>
        <p:txBody>
          <a:bodyPr vert="horz" lIns="0" tIns="0" rIns="0" bIns="0" rtlCol="0" anchor="b">
            <a:noAutofit/>
          </a:bodyPr>
          <a:lstStyle/>
          <a:p>
            <a:r>
              <a:rPr lang="sv-SE"/>
              <a:t>Klicka här för att ändra format</a:t>
            </a:r>
            <a:endParaRPr lang="en-US"/>
          </a:p>
        </p:txBody>
      </p:sp>
      <p:sp>
        <p:nvSpPr>
          <p:cNvPr id="3" name="Text Placeholder 2"/>
          <p:cNvSpPr>
            <a:spLocks noGrp="1"/>
          </p:cNvSpPr>
          <p:nvPr>
            <p:ph type="body" idx="1"/>
          </p:nvPr>
        </p:nvSpPr>
        <p:spPr>
          <a:xfrm>
            <a:off x="970029" y="1931804"/>
            <a:ext cx="13201478" cy="7226944"/>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Slide Number Placeholder 5"/>
          <p:cNvSpPr>
            <a:spLocks noGrp="1"/>
          </p:cNvSpPr>
          <p:nvPr>
            <p:ph type="sldNum" sz="quarter" idx="4"/>
          </p:nvPr>
        </p:nvSpPr>
        <p:spPr>
          <a:xfrm>
            <a:off x="13192760" y="9520265"/>
            <a:ext cx="1092028" cy="569240"/>
          </a:xfrm>
          <a:prstGeom prst="rect">
            <a:avLst/>
          </a:prstGeom>
        </p:spPr>
        <p:txBody>
          <a:bodyPr vert="horz" lIns="91440" tIns="45720" rIns="91440" bIns="45720" rtlCol="0" anchor="ctr"/>
          <a:lstStyle>
            <a:lvl1pPr algn="r">
              <a:defRPr sz="1600">
                <a:solidFill>
                  <a:schemeClr val="tx1"/>
                </a:solidFill>
              </a:defRPr>
            </a:lvl1pPr>
          </a:lstStyle>
          <a:p>
            <a:fld id="{0F71444E-BFE8-4098-B2A8-B83393BD9512}" type="slidenum">
              <a:rPr lang="sv-SE" smtClean="0"/>
              <a:pPr/>
              <a:t>‹#›</a:t>
            </a:fld>
            <a:endParaRPr lang="sv-SE"/>
          </a:p>
        </p:txBody>
      </p:sp>
      <p:pic>
        <p:nvPicPr>
          <p:cNvPr id="8" name="Bildobjekt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76739" y="9741418"/>
            <a:ext cx="1275304" cy="737036"/>
          </a:xfrm>
          <a:prstGeom prst="rect">
            <a:avLst/>
          </a:prstGeom>
        </p:spPr>
      </p:pic>
      <p:cxnSp>
        <p:nvCxnSpPr>
          <p:cNvPr id="10" name="Rak 9"/>
          <p:cNvCxnSpPr/>
          <p:nvPr userDrawn="1"/>
        </p:nvCxnSpPr>
        <p:spPr>
          <a:xfrm>
            <a:off x="970943" y="1529482"/>
            <a:ext cx="13207999"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Platshållare för datum 13"/>
          <p:cNvSpPr>
            <a:spLocks noGrp="1"/>
          </p:cNvSpPr>
          <p:nvPr>
            <p:ph type="dt" sz="half" idx="2"/>
          </p:nvPr>
        </p:nvSpPr>
        <p:spPr>
          <a:xfrm>
            <a:off x="1039813" y="9909175"/>
            <a:ext cx="3402012" cy="569913"/>
          </a:xfrm>
          <a:prstGeom prst="rect">
            <a:avLst/>
          </a:prstGeom>
        </p:spPr>
        <p:txBody>
          <a:bodyPr vert="horz" lIns="91440" tIns="45720" rIns="91440" bIns="45720" rtlCol="0" anchor="ctr"/>
          <a:lstStyle>
            <a:lvl1pPr algn="l">
              <a:defRPr sz="1200">
                <a:solidFill>
                  <a:schemeClr val="tx1">
                    <a:tint val="75000"/>
                  </a:schemeClr>
                </a:solidFill>
              </a:defRPr>
            </a:lvl1pPr>
          </a:lstStyle>
          <a:p>
            <a:fld id="{61927B85-712E-4C1C-AA44-EE554824757C}" type="datetime4">
              <a:rPr lang="sv-SE" smtClean="0"/>
              <a:t>6 maj 2020</a:t>
            </a:fld>
            <a:endParaRPr lang="sv-SE"/>
          </a:p>
        </p:txBody>
      </p:sp>
      <p:cxnSp>
        <p:nvCxnSpPr>
          <p:cNvPr id="15" name="Rak 14"/>
          <p:cNvCxnSpPr/>
          <p:nvPr userDrawn="1"/>
        </p:nvCxnSpPr>
        <p:spPr>
          <a:xfrm>
            <a:off x="971550" y="9503136"/>
            <a:ext cx="132127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55017"/>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87" r:id="rId3"/>
    <p:sldLayoutId id="2147483672" r:id="rId4"/>
    <p:sldLayoutId id="2147483662"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73" r:id="rId14"/>
    <p:sldLayoutId id="2147483682" r:id="rId15"/>
    <p:sldLayoutId id="2147483686" r:id="rId16"/>
    <p:sldLayoutId id="2147483688" r:id="rId17"/>
    <p:sldLayoutId id="2147483689" r:id="rId18"/>
  </p:sldLayoutIdLst>
  <p:hf hdr="0" ftr="0"/>
  <p:txStyles>
    <p:titleStyle>
      <a:lvl1pPr algn="l" defTabSz="1425550" rtl="0" eaLnBrk="1" latinLnBrk="0" hangingPunct="1">
        <a:lnSpc>
          <a:spcPct val="90000"/>
        </a:lnSpc>
        <a:spcBef>
          <a:spcPct val="0"/>
        </a:spcBef>
        <a:buNone/>
        <a:defRPr sz="4000" b="1" kern="1200">
          <a:solidFill>
            <a:schemeClr val="accent4"/>
          </a:solidFill>
          <a:latin typeface="+mj-lt"/>
          <a:ea typeface="+mj-ea"/>
          <a:cs typeface="+mj-cs"/>
        </a:defRPr>
      </a:lvl1pPr>
    </p:titleStyle>
    <p:bodyStyle>
      <a:lvl1pPr marL="185738" indent="-185738" algn="l" defTabSz="1425550" rtl="0" eaLnBrk="1" latinLnBrk="0" hangingPunct="1">
        <a:lnSpc>
          <a:spcPts val="3100"/>
        </a:lnSpc>
        <a:spcBef>
          <a:spcPts val="500"/>
        </a:spcBef>
        <a:spcAft>
          <a:spcPts val="500"/>
        </a:spcAft>
        <a:buFont typeface="Arial" panose="020B0604020202020204" pitchFamily="34" charset="0"/>
        <a:buChar char="•"/>
        <a:defRPr sz="2600" b="1" kern="1200">
          <a:solidFill>
            <a:schemeClr val="accent1"/>
          </a:solidFill>
          <a:latin typeface="+mj-lt"/>
          <a:ea typeface="+mn-ea"/>
          <a:cs typeface="+mn-cs"/>
        </a:defRPr>
      </a:lvl1pPr>
      <a:lvl2pPr marL="541338" indent="-184150" algn="l" defTabSz="1425550" rtl="0" eaLnBrk="1" latinLnBrk="0" hangingPunct="1">
        <a:lnSpc>
          <a:spcPts val="3100"/>
        </a:lnSpc>
        <a:spcBef>
          <a:spcPts val="500"/>
        </a:spcBef>
        <a:buFont typeface="Arial" panose="020B0604020202020204" pitchFamily="34" charset="0"/>
        <a:buChar char="•"/>
        <a:defRPr sz="2200" kern="1200">
          <a:solidFill>
            <a:schemeClr val="tx1"/>
          </a:solidFill>
          <a:latin typeface="+mn-lt"/>
          <a:ea typeface="+mn-ea"/>
          <a:cs typeface="+mn-cs"/>
        </a:defRPr>
      </a:lvl2pPr>
      <a:lvl3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3pPr>
      <a:lvl4pPr marL="896938" indent="-219075" algn="l" defTabSz="1425550" rtl="0" eaLnBrk="1" latinLnBrk="0" hangingPunct="1">
        <a:lnSpc>
          <a:spcPct val="90000"/>
        </a:lnSpc>
        <a:spcBef>
          <a:spcPts val="1200"/>
        </a:spcBef>
        <a:buFont typeface="Arial" panose="020B0604020202020204" pitchFamily="34" charset="0"/>
        <a:buChar char="•"/>
        <a:tabLst/>
        <a:defRPr sz="1900" kern="1200">
          <a:solidFill>
            <a:schemeClr val="accent5"/>
          </a:solidFill>
          <a:latin typeface="+mn-lt"/>
          <a:ea typeface="+mn-ea"/>
          <a:cs typeface="+mn-cs"/>
        </a:defRPr>
      </a:lvl4pPr>
      <a:lvl5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4762" userDrawn="1">
          <p15:clr>
            <a:srgbClr val="F26B43"/>
          </p15:clr>
        </p15:guide>
        <p15:guide id="3" pos="8935" userDrawn="1">
          <p15:clr>
            <a:srgbClr val="F26B43"/>
          </p15:clr>
        </p15:guide>
        <p15:guide id="4" pos="612" userDrawn="1">
          <p15:clr>
            <a:srgbClr val="F26B43"/>
          </p15:clr>
        </p15:guide>
        <p15:guide id="5" orient="horz" pos="57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49B6-A123-8943-A70E-6900339229B4}"/>
              </a:ext>
            </a:extLst>
          </p:cNvPr>
          <p:cNvSpPr>
            <a:spLocks noGrp="1"/>
          </p:cNvSpPr>
          <p:nvPr>
            <p:ph type="ctrTitle"/>
          </p:nvPr>
        </p:nvSpPr>
        <p:spPr/>
        <p:txBody>
          <a:bodyPr/>
          <a:lstStyle/>
          <a:p>
            <a:r>
              <a:rPr lang="sv-SE"/>
              <a:t>Årsstämma 2020</a:t>
            </a:r>
          </a:p>
        </p:txBody>
      </p:sp>
      <p:sp>
        <p:nvSpPr>
          <p:cNvPr id="3" name="Date Placeholder 2">
            <a:extLst>
              <a:ext uri="{FF2B5EF4-FFF2-40B4-BE49-F238E27FC236}">
                <a16:creationId xmlns:a16="http://schemas.microsoft.com/office/drawing/2014/main" id="{27156004-277E-3342-AE23-3317DDE136A0}"/>
              </a:ext>
            </a:extLst>
          </p:cNvPr>
          <p:cNvSpPr>
            <a:spLocks noGrp="1"/>
          </p:cNvSpPr>
          <p:nvPr>
            <p:ph type="dt" sz="half" idx="10"/>
          </p:nvPr>
        </p:nvSpPr>
        <p:spPr/>
        <p:txBody>
          <a:bodyPr/>
          <a:lstStyle/>
          <a:p>
            <a:r>
              <a:rPr lang="sv-SE"/>
              <a:t>IRLAB Therapeutics AB (publ)</a:t>
            </a:r>
          </a:p>
        </p:txBody>
      </p:sp>
    </p:spTree>
    <p:extLst>
      <p:ext uri="{BB962C8B-B14F-4D97-AF65-F5344CB8AC3E}">
        <p14:creationId xmlns:p14="http://schemas.microsoft.com/office/powerpoint/2010/main" val="1885967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text&#10;&#10;Description automatically generated">
            <a:extLst>
              <a:ext uri="{FF2B5EF4-FFF2-40B4-BE49-F238E27FC236}">
                <a16:creationId xmlns:a16="http://schemas.microsoft.com/office/drawing/2014/main" id="{2E86910A-36AB-6A42-8E5D-B41DAC4F1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6285"/>
            <a:ext cx="15155943" cy="7099898"/>
          </a:xfrm>
          <a:prstGeom prst="rect">
            <a:avLst/>
          </a:prstGeom>
        </p:spPr>
      </p:pic>
      <p:cxnSp>
        <p:nvCxnSpPr>
          <p:cNvPr id="5" name="Straight Connector 4">
            <a:extLst>
              <a:ext uri="{FF2B5EF4-FFF2-40B4-BE49-F238E27FC236}">
                <a16:creationId xmlns:a16="http://schemas.microsoft.com/office/drawing/2014/main" id="{AFA8B088-0C61-4B51-B38E-595D93FE00A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660CEA-AC30-4069-ACED-906E0F67384A}"/>
              </a:ext>
            </a:extLst>
          </p:cNvPr>
          <p:cNvSpPr>
            <a:spLocks noGrp="1"/>
          </p:cNvSpPr>
          <p:nvPr>
            <p:ph type="title"/>
          </p:nvPr>
        </p:nvSpPr>
        <p:spPr/>
        <p:txBody>
          <a:bodyPr/>
          <a:lstStyle/>
          <a:p>
            <a:br>
              <a:rPr lang="en-US" sz="1909" i="1">
                <a:solidFill>
                  <a:srgbClr val="5F5E5E"/>
                </a:solidFill>
              </a:rPr>
            </a:br>
            <a:r>
              <a:rPr lang="en-US" err="1">
                <a:solidFill>
                  <a:schemeClr val="accent4"/>
                </a:solidFill>
              </a:rPr>
              <a:t>Hur</a:t>
            </a:r>
            <a:r>
              <a:rPr lang="en-US">
                <a:solidFill>
                  <a:schemeClr val="accent4"/>
                </a:solidFill>
              </a:rPr>
              <a:t> </a:t>
            </a:r>
            <a:r>
              <a:rPr lang="en-US" err="1">
                <a:solidFill>
                  <a:schemeClr val="accent4"/>
                </a:solidFill>
              </a:rPr>
              <a:t>verkar</a:t>
            </a:r>
            <a:r>
              <a:rPr lang="en-US">
                <a:solidFill>
                  <a:schemeClr val="accent4"/>
                </a:solidFill>
              </a:rPr>
              <a:t> </a:t>
            </a:r>
            <a:r>
              <a:rPr lang="en-US" err="1"/>
              <a:t>m</a:t>
            </a:r>
            <a:r>
              <a:rPr lang="en-US" err="1">
                <a:solidFill>
                  <a:schemeClr val="accent4"/>
                </a:solidFill>
              </a:rPr>
              <a:t>esdopetam</a:t>
            </a:r>
            <a:r>
              <a:rPr lang="en-US">
                <a:solidFill>
                  <a:schemeClr val="accent4"/>
                </a:solidFill>
              </a:rPr>
              <a:t>?</a:t>
            </a:r>
            <a:endParaRPr lang="en-SE">
              <a:solidFill>
                <a:schemeClr val="accent4"/>
              </a:solidFill>
            </a:endParaRPr>
          </a:p>
        </p:txBody>
      </p:sp>
      <p:sp>
        <p:nvSpPr>
          <p:cNvPr id="4" name="Slide Number Placeholder 3">
            <a:extLst>
              <a:ext uri="{FF2B5EF4-FFF2-40B4-BE49-F238E27FC236}">
                <a16:creationId xmlns:a16="http://schemas.microsoft.com/office/drawing/2014/main" id="{458E32B1-4E88-4EB0-B389-8781CB4CC708}"/>
              </a:ext>
            </a:extLst>
          </p:cNvPr>
          <p:cNvSpPr>
            <a:spLocks noGrp="1"/>
          </p:cNvSpPr>
          <p:nvPr>
            <p:ph type="sldNum" sz="quarter" idx="33"/>
          </p:nvPr>
        </p:nvSpPr>
        <p:spPr/>
        <p:txBody>
          <a:bodyPr/>
          <a:lstStyle/>
          <a:p>
            <a:fld id="{4B4959C7-B409-4EA6-BD42-D85045C7B1E8}" type="slidenum">
              <a:rPr lang="en-US" smtClean="0"/>
              <a:pPr/>
              <a:t>10</a:t>
            </a:fld>
            <a:endParaRPr lang="en-US"/>
          </a:p>
        </p:txBody>
      </p:sp>
      <p:pic>
        <p:nvPicPr>
          <p:cNvPr id="14338" name="AE580AD3-E6F0-423F-BCA3-D7A03EDB389C" descr="D43092F3-A711-4CDE-A6D4-F83FFD00F158">
            <a:extLst>
              <a:ext uri="{FF2B5EF4-FFF2-40B4-BE49-F238E27FC236}">
                <a16:creationId xmlns:a16="http://schemas.microsoft.com/office/drawing/2014/main" id="{390DF952-9D63-4D60-B17A-5C02389458D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5030" y="2043487"/>
            <a:ext cx="1867878" cy="194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ED94F29-7EC4-FD40-BA75-451EA2DF38F4}"/>
              </a:ext>
            </a:extLst>
          </p:cNvPr>
          <p:cNvSpPr/>
          <p:nvPr/>
        </p:nvSpPr>
        <p:spPr>
          <a:xfrm>
            <a:off x="2685813" y="8997045"/>
            <a:ext cx="9784315" cy="523220"/>
          </a:xfrm>
          <a:prstGeom prst="rect">
            <a:avLst/>
          </a:prstGeom>
        </p:spPr>
        <p:txBody>
          <a:bodyPr wrap="square">
            <a:spAutoFit/>
          </a:bodyPr>
          <a:lstStyle/>
          <a:p>
            <a:r>
              <a:rPr lang="sv-SE" sz="2800" b="1" dirty="0">
                <a:solidFill>
                  <a:schemeClr val="accent1"/>
                </a:solidFill>
                <a:latin typeface="+mj-lt"/>
              </a:rPr>
              <a:t>Förbättrad motorik genom blockad av dopamin D3 receptorer </a:t>
            </a:r>
            <a:endParaRPr lang="en-SE" sz="2800" dirty="0">
              <a:latin typeface="+mj-lt"/>
            </a:endParaRPr>
          </a:p>
        </p:txBody>
      </p:sp>
    </p:spTree>
    <p:extLst>
      <p:ext uri="{BB962C8B-B14F-4D97-AF65-F5344CB8AC3E}">
        <p14:creationId xmlns:p14="http://schemas.microsoft.com/office/powerpoint/2010/main" val="347113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82892-5656-4C00-AF9C-88B31CCF90B2}"/>
              </a:ext>
            </a:extLst>
          </p:cNvPr>
          <p:cNvSpPr>
            <a:spLocks noGrp="1"/>
          </p:cNvSpPr>
          <p:nvPr>
            <p:ph type="title"/>
          </p:nvPr>
        </p:nvSpPr>
        <p:spPr/>
        <p:txBody>
          <a:bodyPr/>
          <a:lstStyle/>
          <a:p>
            <a:r>
              <a:rPr lang="en-US" err="1"/>
              <a:t>Konkurrensfördelar</a:t>
            </a:r>
            <a:endParaRPr lang="en-SE"/>
          </a:p>
        </p:txBody>
      </p:sp>
      <p:sp>
        <p:nvSpPr>
          <p:cNvPr id="4" name="Slide Number Placeholder 3">
            <a:extLst>
              <a:ext uri="{FF2B5EF4-FFF2-40B4-BE49-F238E27FC236}">
                <a16:creationId xmlns:a16="http://schemas.microsoft.com/office/drawing/2014/main" id="{A7BDB4DC-1110-4043-9D8C-C41DB5B93133}"/>
              </a:ext>
            </a:extLst>
          </p:cNvPr>
          <p:cNvSpPr>
            <a:spLocks noGrp="1"/>
          </p:cNvSpPr>
          <p:nvPr>
            <p:ph type="sldNum" sz="quarter" idx="33"/>
          </p:nvPr>
        </p:nvSpPr>
        <p:spPr/>
        <p:txBody>
          <a:bodyPr/>
          <a:lstStyle/>
          <a:p>
            <a:fld id="{4B4959C7-B409-4EA6-BD42-D85045C7B1E8}" type="slidenum">
              <a:rPr lang="en-US" smtClean="0"/>
              <a:pPr/>
              <a:t>11</a:t>
            </a:fld>
            <a:endParaRPr lang="en-US"/>
          </a:p>
        </p:txBody>
      </p:sp>
      <p:sp>
        <p:nvSpPr>
          <p:cNvPr id="5" name="Rectangle 4">
            <a:extLst>
              <a:ext uri="{FF2B5EF4-FFF2-40B4-BE49-F238E27FC236}">
                <a16:creationId xmlns:a16="http://schemas.microsoft.com/office/drawing/2014/main" id="{54C045DF-A006-4B0E-A850-537AE2150EDC}"/>
              </a:ext>
            </a:extLst>
          </p:cNvPr>
          <p:cNvSpPr/>
          <p:nvPr/>
        </p:nvSpPr>
        <p:spPr>
          <a:xfrm>
            <a:off x="7925377" y="2022813"/>
            <a:ext cx="5885216" cy="5569730"/>
          </a:xfrm>
          <a:prstGeom prst="rect">
            <a:avLst/>
          </a:prstGeom>
        </p:spPr>
        <p:txBody>
          <a:bodyPr wrap="square">
            <a:spAutoFit/>
          </a:bodyPr>
          <a:lstStyle/>
          <a:p>
            <a:pPr>
              <a:lnSpc>
                <a:spcPct val="150000"/>
              </a:lnSpc>
              <a:spcAft>
                <a:spcPts val="600"/>
              </a:spcAft>
            </a:pPr>
            <a:r>
              <a:rPr lang="en-US" sz="2800" b="1" err="1">
                <a:solidFill>
                  <a:schemeClr val="accent1"/>
                </a:solidFill>
                <a:latin typeface="+mj-lt"/>
              </a:rPr>
              <a:t>Mesdopetam</a:t>
            </a:r>
            <a:endParaRPr lang="sv-SE" sz="2600" b="1">
              <a:solidFill>
                <a:schemeClr val="accent1"/>
              </a:solidFill>
              <a:latin typeface="+mj-lt"/>
            </a:endParaRPr>
          </a:p>
          <a:p>
            <a:pPr marL="378900" indent="-378900" defTabSz="1425550">
              <a:lnSpc>
                <a:spcPct val="114000"/>
              </a:lnSpc>
              <a:spcBef>
                <a:spcPts val="500"/>
              </a:spcBef>
              <a:spcAft>
                <a:spcPts val="500"/>
              </a:spcAft>
              <a:buFont typeface="Arial" panose="020B0604020202020204" pitchFamily="34" charset="0"/>
              <a:buChar char="•"/>
            </a:pPr>
            <a:r>
              <a:rPr lang="sv-SE" sz="2400" b="1">
                <a:solidFill>
                  <a:schemeClr val="accent5"/>
                </a:solidFill>
                <a:latin typeface="+mj-lt"/>
              </a:rPr>
              <a:t>”</a:t>
            </a:r>
            <a:r>
              <a:rPr lang="sv-SE" sz="2400" b="1" err="1">
                <a:solidFill>
                  <a:schemeClr val="accent5"/>
                </a:solidFill>
                <a:latin typeface="+mj-lt"/>
              </a:rPr>
              <a:t>First</a:t>
            </a:r>
            <a:r>
              <a:rPr lang="sv-SE" sz="2400" b="1">
                <a:solidFill>
                  <a:schemeClr val="accent5"/>
                </a:solidFill>
                <a:latin typeface="+mj-lt"/>
              </a:rPr>
              <a:t>-in-</a:t>
            </a:r>
            <a:r>
              <a:rPr lang="sv-SE" sz="2400" b="1" err="1">
                <a:solidFill>
                  <a:schemeClr val="accent5"/>
                </a:solidFill>
                <a:latin typeface="+mj-lt"/>
              </a:rPr>
              <a:t>class</a:t>
            </a:r>
            <a:r>
              <a:rPr lang="sv-SE" sz="2400" b="1">
                <a:solidFill>
                  <a:schemeClr val="accent5"/>
                </a:solidFill>
                <a:latin typeface="+mj-lt"/>
              </a:rPr>
              <a:t>”: ny verkningsmekanism och möjlighet att bli den första i en helt ny läkemedelsklass</a:t>
            </a:r>
          </a:p>
          <a:p>
            <a:pPr marL="378900" indent="-378900" defTabSz="1425550">
              <a:lnSpc>
                <a:spcPct val="114000"/>
              </a:lnSpc>
              <a:spcBef>
                <a:spcPts val="500"/>
              </a:spcBef>
              <a:spcAft>
                <a:spcPts val="500"/>
              </a:spcAft>
              <a:buFont typeface="Arial" panose="020B0604020202020204" pitchFamily="34" charset="0"/>
              <a:buChar char="•"/>
            </a:pPr>
            <a:r>
              <a:rPr lang="sv-SE" sz="2400" b="1">
                <a:solidFill>
                  <a:schemeClr val="accent5"/>
                </a:solidFill>
                <a:latin typeface="+mj-lt"/>
              </a:rPr>
              <a:t>Bättre effekt än konkurrerande läkemedel</a:t>
            </a:r>
          </a:p>
          <a:p>
            <a:pPr marL="378900" indent="-378900" defTabSz="1425550">
              <a:lnSpc>
                <a:spcPct val="114000"/>
              </a:lnSpc>
              <a:spcBef>
                <a:spcPts val="500"/>
              </a:spcBef>
              <a:spcAft>
                <a:spcPts val="500"/>
              </a:spcAft>
              <a:buFont typeface="Arial" panose="020B0604020202020204" pitchFamily="34" charset="0"/>
              <a:buChar char="•"/>
            </a:pPr>
            <a:r>
              <a:rPr lang="sv-SE" sz="2400" b="1">
                <a:solidFill>
                  <a:schemeClr val="accent5"/>
                </a:solidFill>
                <a:latin typeface="+mj-lt"/>
              </a:rPr>
              <a:t>Bättre biverkningsprofil än konkurrerande läkemedel</a:t>
            </a:r>
          </a:p>
          <a:p>
            <a:pPr marL="378900" indent="-378900" defTabSz="1425550">
              <a:lnSpc>
                <a:spcPct val="114000"/>
              </a:lnSpc>
              <a:spcBef>
                <a:spcPts val="500"/>
              </a:spcBef>
              <a:spcAft>
                <a:spcPts val="500"/>
              </a:spcAft>
              <a:buFont typeface="Arial" panose="020B0604020202020204" pitchFamily="34" charset="0"/>
              <a:buChar char="•"/>
            </a:pPr>
            <a:r>
              <a:rPr lang="sv-SE" sz="2400" b="1">
                <a:solidFill>
                  <a:schemeClr val="accent5"/>
                </a:solidFill>
                <a:latin typeface="+mj-lt"/>
              </a:rPr>
              <a:t>Globalt patentskydd fram till 2037 </a:t>
            </a:r>
          </a:p>
          <a:p>
            <a:pPr marL="378900" indent="-378900" defTabSz="1425550">
              <a:lnSpc>
                <a:spcPct val="114000"/>
              </a:lnSpc>
              <a:spcBef>
                <a:spcPts val="500"/>
              </a:spcBef>
              <a:spcAft>
                <a:spcPts val="500"/>
              </a:spcAft>
              <a:buFont typeface="Arial" panose="020B0604020202020204" pitchFamily="34" charset="0"/>
              <a:buChar char="•"/>
            </a:pPr>
            <a:r>
              <a:rPr lang="sv-SE" sz="2400" b="1">
                <a:solidFill>
                  <a:schemeClr val="accent5"/>
                </a:solidFill>
                <a:latin typeface="+mj-lt"/>
              </a:rPr>
              <a:t>Studieresultat publicerade i högt rankade vetenskapliga tidskrifter</a:t>
            </a:r>
            <a:endParaRPr lang="en-SE" sz="2000" b="1">
              <a:solidFill>
                <a:schemeClr val="accent5"/>
              </a:solidFill>
              <a:latin typeface="+mj-lt"/>
            </a:endParaRPr>
          </a:p>
        </p:txBody>
      </p:sp>
      <p:pic>
        <p:nvPicPr>
          <p:cNvPr id="6" name="Picture 5">
            <a:extLst>
              <a:ext uri="{FF2B5EF4-FFF2-40B4-BE49-F238E27FC236}">
                <a16:creationId xmlns:a16="http://schemas.microsoft.com/office/drawing/2014/main" id="{DDD60C71-7D4A-40FF-B556-1820E284C7D2}"/>
              </a:ext>
            </a:extLst>
          </p:cNvPr>
          <p:cNvPicPr>
            <a:picLocks noChangeAspect="1"/>
          </p:cNvPicPr>
          <p:nvPr/>
        </p:nvPicPr>
        <p:blipFill>
          <a:blip r:embed="rId2"/>
          <a:stretch>
            <a:fillRect/>
          </a:stretch>
        </p:blipFill>
        <p:spPr>
          <a:xfrm>
            <a:off x="946149" y="3127422"/>
            <a:ext cx="6049219" cy="4887007"/>
          </a:xfrm>
          <a:prstGeom prst="rect">
            <a:avLst/>
          </a:prstGeom>
        </p:spPr>
      </p:pic>
    </p:spTree>
    <p:extLst>
      <p:ext uri="{BB962C8B-B14F-4D97-AF65-F5344CB8AC3E}">
        <p14:creationId xmlns:p14="http://schemas.microsoft.com/office/powerpoint/2010/main" val="4620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2C9F-CDDC-2A4D-B33E-BA4058E97660}"/>
              </a:ext>
            </a:extLst>
          </p:cNvPr>
          <p:cNvSpPr>
            <a:spLocks noGrp="1"/>
          </p:cNvSpPr>
          <p:nvPr>
            <p:ph type="title"/>
          </p:nvPr>
        </p:nvSpPr>
        <p:spPr/>
        <p:txBody>
          <a:bodyPr/>
          <a:lstStyle/>
          <a:p>
            <a:r>
              <a:rPr lang="sv-SE"/>
              <a:t>IRL752 – förbättrar balans och minskar fall</a:t>
            </a:r>
          </a:p>
        </p:txBody>
      </p:sp>
      <p:sp>
        <p:nvSpPr>
          <p:cNvPr id="4" name="Slide Number Placeholder 3">
            <a:extLst>
              <a:ext uri="{FF2B5EF4-FFF2-40B4-BE49-F238E27FC236}">
                <a16:creationId xmlns:a16="http://schemas.microsoft.com/office/drawing/2014/main" id="{7887CCC8-F880-3C44-A75C-5C894B56DAA7}"/>
              </a:ext>
            </a:extLst>
          </p:cNvPr>
          <p:cNvSpPr>
            <a:spLocks noGrp="1"/>
          </p:cNvSpPr>
          <p:nvPr>
            <p:ph type="sldNum" sz="quarter" idx="12"/>
          </p:nvPr>
        </p:nvSpPr>
        <p:spPr/>
        <p:txBody>
          <a:bodyPr/>
          <a:lstStyle/>
          <a:p>
            <a:fld id="{0F71444E-BFE8-4098-B2A8-B83393BD9512}" type="slidenum">
              <a:rPr lang="sv-SE" smtClean="0"/>
              <a:t>12</a:t>
            </a:fld>
            <a:endParaRPr lang="sv-SE"/>
          </a:p>
        </p:txBody>
      </p:sp>
      <p:sp>
        <p:nvSpPr>
          <p:cNvPr id="5" name="Rectangle 4">
            <a:extLst>
              <a:ext uri="{FF2B5EF4-FFF2-40B4-BE49-F238E27FC236}">
                <a16:creationId xmlns:a16="http://schemas.microsoft.com/office/drawing/2014/main" id="{7C2C0D60-43CA-436F-BC2F-1AEC733D235B}"/>
              </a:ext>
            </a:extLst>
          </p:cNvPr>
          <p:cNvSpPr/>
          <p:nvPr/>
        </p:nvSpPr>
        <p:spPr>
          <a:xfrm>
            <a:off x="7117399" y="7275104"/>
            <a:ext cx="7034644" cy="175806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1"/>
          </a:p>
        </p:txBody>
      </p:sp>
      <p:pic>
        <p:nvPicPr>
          <p:cNvPr id="6" name="Bildobjekt 10" descr="En bild som visar person, foto&#10;&#10;Beskrivning genererad med hög exakthet">
            <a:extLst>
              <a:ext uri="{FF2B5EF4-FFF2-40B4-BE49-F238E27FC236}">
                <a16:creationId xmlns:a16="http://schemas.microsoft.com/office/drawing/2014/main" id="{BD2999E9-1184-4D45-978B-C08878075E1E}"/>
              </a:ext>
            </a:extLst>
          </p:cNvPr>
          <p:cNvPicPr>
            <a:picLocks noChangeAspect="1"/>
          </p:cNvPicPr>
          <p:nvPr/>
        </p:nvPicPr>
        <p:blipFill>
          <a:blip r:embed="rId2"/>
          <a:stretch>
            <a:fillRect/>
          </a:stretch>
        </p:blipFill>
        <p:spPr>
          <a:xfrm>
            <a:off x="7103543" y="2036354"/>
            <a:ext cx="7048500" cy="5238750"/>
          </a:xfrm>
          <a:prstGeom prst="rect">
            <a:avLst/>
          </a:prstGeom>
        </p:spPr>
      </p:pic>
      <p:sp>
        <p:nvSpPr>
          <p:cNvPr id="7" name="Rectangle 6">
            <a:extLst>
              <a:ext uri="{FF2B5EF4-FFF2-40B4-BE49-F238E27FC236}">
                <a16:creationId xmlns:a16="http://schemas.microsoft.com/office/drawing/2014/main" id="{B2C99416-F7AB-46D8-9884-FE030FE2215A}"/>
              </a:ext>
            </a:extLst>
          </p:cNvPr>
          <p:cNvSpPr/>
          <p:nvPr/>
        </p:nvSpPr>
        <p:spPr>
          <a:xfrm>
            <a:off x="7234329" y="7762205"/>
            <a:ext cx="6796632" cy="954107"/>
          </a:xfrm>
          <a:prstGeom prst="rect">
            <a:avLst/>
          </a:prstGeom>
        </p:spPr>
        <p:txBody>
          <a:bodyPr wrap="square">
            <a:spAutoFit/>
          </a:bodyPr>
          <a:lstStyle/>
          <a:p>
            <a:r>
              <a:rPr lang="sv-SE" sz="2800" b="1">
                <a:solidFill>
                  <a:schemeClr val="accent1"/>
                </a:solidFill>
                <a:latin typeface="Times"/>
                <a:cs typeface="Arial"/>
              </a:rPr>
              <a:t>Fallskador är den dominerande orsaken till sjukhusvård för </a:t>
            </a:r>
            <a:r>
              <a:rPr lang="sv-SE" sz="2800" b="1" err="1">
                <a:solidFill>
                  <a:schemeClr val="accent1"/>
                </a:solidFill>
                <a:latin typeface="Times"/>
                <a:cs typeface="Arial"/>
              </a:rPr>
              <a:t>parkinsondrabbade</a:t>
            </a:r>
            <a:endParaRPr lang="sv-SE" sz="2800" b="1">
              <a:solidFill>
                <a:schemeClr val="accent1"/>
              </a:solidFill>
              <a:latin typeface="Times"/>
              <a:cs typeface="Arial"/>
            </a:endParaRPr>
          </a:p>
        </p:txBody>
      </p:sp>
      <p:sp>
        <p:nvSpPr>
          <p:cNvPr id="8" name="textruta 11">
            <a:extLst>
              <a:ext uri="{FF2B5EF4-FFF2-40B4-BE49-F238E27FC236}">
                <a16:creationId xmlns:a16="http://schemas.microsoft.com/office/drawing/2014/main" id="{04490487-9627-427D-85FC-04EDF7CCD9B9}"/>
              </a:ext>
            </a:extLst>
          </p:cNvPr>
          <p:cNvSpPr txBox="1"/>
          <p:nvPr/>
        </p:nvSpPr>
        <p:spPr>
          <a:xfrm>
            <a:off x="967307" y="1880097"/>
            <a:ext cx="5433494" cy="63151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sv-SE" sz="2800" b="1">
                <a:solidFill>
                  <a:schemeClr val="accent1"/>
                </a:solidFill>
                <a:latin typeface="Times"/>
                <a:cs typeface="Arial"/>
              </a:rPr>
              <a:t>Personer med Parkinsons sjukdom har betydligt ökad risk att falla</a:t>
            </a:r>
          </a:p>
          <a:p>
            <a:endParaRPr lang="sv-SE" sz="2400">
              <a:solidFill>
                <a:schemeClr val="accent4"/>
              </a:solidFill>
              <a:latin typeface="+mj-lt"/>
              <a:cs typeface="Arial"/>
            </a:endParaRPr>
          </a:p>
          <a:p>
            <a:pPr marL="378900" indent="-378900" defTabSz="1425550">
              <a:lnSpc>
                <a:spcPts val="3100"/>
              </a:lnSpc>
              <a:spcBef>
                <a:spcPts val="500"/>
              </a:spcBef>
              <a:buFont typeface="Arial" panose="020B0604020202020204" pitchFamily="34" charset="0"/>
              <a:buChar char="•"/>
            </a:pPr>
            <a:r>
              <a:rPr lang="sv-SE" sz="2400">
                <a:solidFill>
                  <a:schemeClr val="accent5"/>
                </a:solidFill>
                <a:latin typeface="+mj-lt"/>
              </a:rPr>
              <a:t>De viktigaste riskfaktorerna är nedsatt balans (</a:t>
            </a:r>
            <a:r>
              <a:rPr lang="sv-SE" sz="2400" err="1">
                <a:solidFill>
                  <a:schemeClr val="accent5"/>
                </a:solidFill>
                <a:latin typeface="+mj-lt"/>
              </a:rPr>
              <a:t>postural</a:t>
            </a:r>
            <a:r>
              <a:rPr lang="sv-SE" sz="2400">
                <a:solidFill>
                  <a:schemeClr val="accent5"/>
                </a:solidFill>
                <a:latin typeface="+mj-lt"/>
              </a:rPr>
              <a:t> dysfunktion) och kognitiv svikt.</a:t>
            </a:r>
          </a:p>
          <a:p>
            <a:pPr marL="378900" indent="-378900" defTabSz="1425550">
              <a:lnSpc>
                <a:spcPts val="3100"/>
              </a:lnSpc>
              <a:spcBef>
                <a:spcPts val="500"/>
              </a:spcBef>
              <a:buFont typeface="Arial" panose="020B0604020202020204" pitchFamily="34" charset="0"/>
              <a:buChar char="•"/>
            </a:pPr>
            <a:endParaRPr lang="sv-SE" sz="2400">
              <a:solidFill>
                <a:schemeClr val="accent5"/>
              </a:solidFill>
              <a:latin typeface="+mj-lt"/>
            </a:endParaRPr>
          </a:p>
          <a:p>
            <a:pPr marL="378900" indent="-378900" defTabSz="1425550">
              <a:lnSpc>
                <a:spcPts val="3100"/>
              </a:lnSpc>
              <a:spcBef>
                <a:spcPts val="500"/>
              </a:spcBef>
              <a:buFont typeface="Arial" panose="020B0604020202020204" pitchFamily="34" charset="0"/>
              <a:buChar char="•"/>
            </a:pPr>
            <a:r>
              <a:rPr lang="sv-SE" sz="2400">
                <a:solidFill>
                  <a:schemeClr val="accent5"/>
                </a:solidFill>
                <a:latin typeface="+mj-lt"/>
              </a:rPr>
              <a:t>Parkinsonmediciner hjälper dåligt mot dessa symtom och har ingen större effekt på fallrisken.</a:t>
            </a:r>
          </a:p>
          <a:p>
            <a:pPr marL="378900" indent="-378900" defTabSz="1425550">
              <a:lnSpc>
                <a:spcPts val="3100"/>
              </a:lnSpc>
              <a:spcBef>
                <a:spcPts val="500"/>
              </a:spcBef>
              <a:buFont typeface="Arial" panose="020B0604020202020204" pitchFamily="34" charset="0"/>
              <a:buChar char="•"/>
            </a:pPr>
            <a:endParaRPr lang="sv-SE" sz="2400">
              <a:solidFill>
                <a:schemeClr val="accent5"/>
              </a:solidFill>
              <a:latin typeface="+mj-lt"/>
            </a:endParaRPr>
          </a:p>
          <a:p>
            <a:pPr marL="378900" indent="-378900" defTabSz="1425550">
              <a:lnSpc>
                <a:spcPts val="3100"/>
              </a:lnSpc>
              <a:spcBef>
                <a:spcPts val="500"/>
              </a:spcBef>
              <a:buFont typeface="Arial" panose="020B0604020202020204" pitchFamily="34" charset="0"/>
              <a:buChar char="•"/>
            </a:pPr>
            <a:r>
              <a:rPr lang="sv-SE" sz="2400">
                <a:solidFill>
                  <a:schemeClr val="accent5"/>
                </a:solidFill>
                <a:latin typeface="+mj-lt"/>
              </a:rPr>
              <a:t>Nya läkemedel som minskar risken att falla är idag det största medicinska behovet vid behandling av Parkinsons sjukdom.</a:t>
            </a:r>
          </a:p>
        </p:txBody>
      </p:sp>
      <p:sp>
        <p:nvSpPr>
          <p:cNvPr id="10" name="Speech Bubble: Rectangle with Corners Rounded 9">
            <a:extLst>
              <a:ext uri="{FF2B5EF4-FFF2-40B4-BE49-F238E27FC236}">
                <a16:creationId xmlns:a16="http://schemas.microsoft.com/office/drawing/2014/main" id="{A2015457-DE9A-498F-B74E-213348259291}"/>
              </a:ext>
            </a:extLst>
          </p:cNvPr>
          <p:cNvSpPr/>
          <p:nvPr/>
        </p:nvSpPr>
        <p:spPr>
          <a:xfrm>
            <a:off x="7237809" y="6382940"/>
            <a:ext cx="1860947" cy="634603"/>
          </a:xfrm>
          <a:prstGeom prst="wedgeRoundRectCallout">
            <a:avLst>
              <a:gd name="adj1" fmla="val -14947"/>
              <a:gd name="adj2" fmla="val -68490"/>
              <a:gd name="adj3" fmla="val 16667"/>
            </a:avLst>
          </a:prstGeom>
          <a:solidFill>
            <a:srgbClr val="9D95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400">
                <a:solidFill>
                  <a:schemeClr val="bg1"/>
                </a:solidFill>
              </a:rPr>
              <a:t>Upprättstående</a:t>
            </a:r>
          </a:p>
        </p:txBody>
      </p:sp>
      <p:sp>
        <p:nvSpPr>
          <p:cNvPr id="11" name="Speech Bubble: Rectangle with Corners Rounded 10">
            <a:extLst>
              <a:ext uri="{FF2B5EF4-FFF2-40B4-BE49-F238E27FC236}">
                <a16:creationId xmlns:a16="http://schemas.microsoft.com/office/drawing/2014/main" id="{3CA9579C-1C91-4C09-943A-DDFA64D4EFDB}"/>
              </a:ext>
            </a:extLst>
          </p:cNvPr>
          <p:cNvSpPr/>
          <p:nvPr/>
        </p:nvSpPr>
        <p:spPr>
          <a:xfrm>
            <a:off x="9546430" y="6382939"/>
            <a:ext cx="2065736" cy="634603"/>
          </a:xfrm>
          <a:prstGeom prst="wedgeRoundRectCallout">
            <a:avLst>
              <a:gd name="adj1" fmla="val -18059"/>
              <a:gd name="adj2" fmla="val -68678"/>
              <a:gd name="adj3" fmla="val 16667"/>
            </a:avLst>
          </a:prstGeom>
          <a:solidFill>
            <a:srgbClr val="9D95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400">
                <a:solidFill>
                  <a:schemeClr val="bg1"/>
                </a:solidFill>
              </a:rPr>
              <a:t>Dålig balans</a:t>
            </a:r>
          </a:p>
        </p:txBody>
      </p:sp>
      <p:sp>
        <p:nvSpPr>
          <p:cNvPr id="12" name="Speech Bubble: Rectangle with Corners Rounded 11">
            <a:extLst>
              <a:ext uri="{FF2B5EF4-FFF2-40B4-BE49-F238E27FC236}">
                <a16:creationId xmlns:a16="http://schemas.microsoft.com/office/drawing/2014/main" id="{FFB3B50B-1959-4F76-B4A0-D64D20616CD4}"/>
              </a:ext>
            </a:extLst>
          </p:cNvPr>
          <p:cNvSpPr/>
          <p:nvPr/>
        </p:nvSpPr>
        <p:spPr>
          <a:xfrm>
            <a:off x="12008643" y="6396950"/>
            <a:ext cx="1838325" cy="634603"/>
          </a:xfrm>
          <a:prstGeom prst="wedgeRoundRectCallout">
            <a:avLst>
              <a:gd name="adj1" fmla="val -12752"/>
              <a:gd name="adj2" fmla="val -70930"/>
              <a:gd name="adj3" fmla="val 16667"/>
            </a:avLst>
          </a:prstGeom>
          <a:solidFill>
            <a:srgbClr val="9D95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400">
                <a:solidFill>
                  <a:schemeClr val="bg1"/>
                </a:solidFill>
              </a:rPr>
              <a:t>Fall</a:t>
            </a:r>
          </a:p>
        </p:txBody>
      </p:sp>
    </p:spTree>
    <p:extLst>
      <p:ext uri="{BB962C8B-B14F-4D97-AF65-F5344CB8AC3E}">
        <p14:creationId xmlns:p14="http://schemas.microsoft.com/office/powerpoint/2010/main" val="14600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B2ACA393-F4B3-DD4B-B07B-7CFF5E794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8328"/>
            <a:ext cx="15119350" cy="7082756"/>
          </a:xfrm>
          <a:prstGeom prst="rect">
            <a:avLst/>
          </a:prstGeom>
        </p:spPr>
      </p:pic>
      <p:cxnSp>
        <p:nvCxnSpPr>
          <p:cNvPr id="5" name="Straight Connector 4">
            <a:extLst>
              <a:ext uri="{FF2B5EF4-FFF2-40B4-BE49-F238E27FC236}">
                <a16:creationId xmlns:a16="http://schemas.microsoft.com/office/drawing/2014/main" id="{14F189CF-34F8-4D26-8D55-4A530D6257B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5A3126-9C4E-4429-90A9-9D7533656ED2}"/>
              </a:ext>
            </a:extLst>
          </p:cNvPr>
          <p:cNvSpPr>
            <a:spLocks noGrp="1"/>
          </p:cNvSpPr>
          <p:nvPr>
            <p:ph type="title"/>
          </p:nvPr>
        </p:nvSpPr>
        <p:spPr/>
        <p:txBody>
          <a:bodyPr/>
          <a:lstStyle/>
          <a:p>
            <a:r>
              <a:rPr lang="en-US" err="1"/>
              <a:t>Hur</a:t>
            </a:r>
            <a:r>
              <a:rPr lang="en-US"/>
              <a:t> </a:t>
            </a:r>
            <a:r>
              <a:rPr lang="en-US" err="1"/>
              <a:t>verkar</a:t>
            </a:r>
            <a:r>
              <a:rPr lang="en-US"/>
              <a:t> IRL752?</a:t>
            </a:r>
            <a:endParaRPr lang="en-SE"/>
          </a:p>
        </p:txBody>
      </p:sp>
      <p:sp>
        <p:nvSpPr>
          <p:cNvPr id="4" name="Slide Number Placeholder 3">
            <a:extLst>
              <a:ext uri="{FF2B5EF4-FFF2-40B4-BE49-F238E27FC236}">
                <a16:creationId xmlns:a16="http://schemas.microsoft.com/office/drawing/2014/main" id="{6EB5B892-CACB-427D-9F4F-E26649ABC772}"/>
              </a:ext>
            </a:extLst>
          </p:cNvPr>
          <p:cNvSpPr>
            <a:spLocks noGrp="1"/>
          </p:cNvSpPr>
          <p:nvPr>
            <p:ph type="sldNum" sz="quarter" idx="12"/>
          </p:nvPr>
        </p:nvSpPr>
        <p:spPr/>
        <p:txBody>
          <a:bodyPr/>
          <a:lstStyle/>
          <a:p>
            <a:fld id="{0F71444E-BFE8-4098-B2A8-B83393BD9512}" type="slidenum">
              <a:rPr lang="sv-SE" smtClean="0"/>
              <a:t>13</a:t>
            </a:fld>
            <a:endParaRPr lang="sv-SE"/>
          </a:p>
        </p:txBody>
      </p:sp>
      <p:sp>
        <p:nvSpPr>
          <p:cNvPr id="6" name="Rectangle 5">
            <a:extLst>
              <a:ext uri="{FF2B5EF4-FFF2-40B4-BE49-F238E27FC236}">
                <a16:creationId xmlns:a16="http://schemas.microsoft.com/office/drawing/2014/main" id="{183CF0C4-A756-460E-9A1D-52BC5A3871C9}"/>
              </a:ext>
            </a:extLst>
          </p:cNvPr>
          <p:cNvSpPr/>
          <p:nvPr/>
        </p:nvSpPr>
        <p:spPr>
          <a:xfrm>
            <a:off x="5362833" y="2593750"/>
            <a:ext cx="6859648" cy="1019364"/>
          </a:xfrm>
          <a:prstGeom prst="rect">
            <a:avLst/>
          </a:prstGeom>
          <a:noFill/>
          <a:ln w="19050">
            <a:solidFill>
              <a:srgbClr val="8D7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err="1">
                <a:solidFill>
                  <a:schemeClr val="accent5"/>
                </a:solidFill>
              </a:rPr>
              <a:t>Specifik</a:t>
            </a:r>
            <a:r>
              <a:rPr lang="en-US" sz="2400">
                <a:solidFill>
                  <a:schemeClr val="accent5"/>
                </a:solidFill>
              </a:rPr>
              <a:t> </a:t>
            </a:r>
            <a:r>
              <a:rPr lang="en-US" sz="2400" err="1">
                <a:solidFill>
                  <a:schemeClr val="accent5"/>
                </a:solidFill>
              </a:rPr>
              <a:t>ökning</a:t>
            </a:r>
            <a:r>
              <a:rPr lang="en-US" sz="2400">
                <a:solidFill>
                  <a:schemeClr val="accent5"/>
                </a:solidFill>
              </a:rPr>
              <a:t> av NA &amp; DA </a:t>
            </a:r>
            <a:r>
              <a:rPr lang="en-US" sz="2400" err="1">
                <a:solidFill>
                  <a:schemeClr val="accent5"/>
                </a:solidFill>
              </a:rPr>
              <a:t>i</a:t>
            </a:r>
            <a:r>
              <a:rPr lang="en-US" sz="2400">
                <a:solidFill>
                  <a:schemeClr val="accent5"/>
                </a:solidFill>
              </a:rPr>
              <a:t> </a:t>
            </a:r>
            <a:r>
              <a:rPr lang="en-US" sz="2400" err="1">
                <a:solidFill>
                  <a:schemeClr val="accent5"/>
                </a:solidFill>
              </a:rPr>
              <a:t>hjärnbarken</a:t>
            </a:r>
            <a:endParaRPr lang="en-US" sz="2400">
              <a:solidFill>
                <a:schemeClr val="accent5"/>
              </a:solidFill>
            </a:endParaRPr>
          </a:p>
        </p:txBody>
      </p:sp>
      <p:sp>
        <p:nvSpPr>
          <p:cNvPr id="7" name="Rectangle 6">
            <a:extLst>
              <a:ext uri="{FF2B5EF4-FFF2-40B4-BE49-F238E27FC236}">
                <a16:creationId xmlns:a16="http://schemas.microsoft.com/office/drawing/2014/main" id="{58C54C8F-D133-45C6-874A-D2A50B169D95}"/>
              </a:ext>
            </a:extLst>
          </p:cNvPr>
          <p:cNvSpPr/>
          <p:nvPr/>
        </p:nvSpPr>
        <p:spPr>
          <a:xfrm>
            <a:off x="8183390" y="2362917"/>
            <a:ext cx="1218533" cy="461665"/>
          </a:xfrm>
          <a:prstGeom prst="rect">
            <a:avLst/>
          </a:prstGeom>
          <a:solidFill>
            <a:srgbClr val="D6D1CA"/>
          </a:solidFill>
          <a:ln w="19050">
            <a:solidFill>
              <a:schemeClr val="accent1"/>
            </a:solidFill>
          </a:ln>
        </p:spPr>
        <p:txBody>
          <a:bodyPr wrap="square">
            <a:spAutoFit/>
          </a:bodyPr>
          <a:lstStyle/>
          <a:p>
            <a:pPr marL="19050" lvl="1"/>
            <a:r>
              <a:rPr lang="en-US" sz="2400" b="1">
                <a:solidFill>
                  <a:schemeClr val="accent1"/>
                </a:solidFill>
                <a:latin typeface="Times" pitchFamily="2" charset="0"/>
              </a:rPr>
              <a:t>IRL752</a:t>
            </a:r>
          </a:p>
        </p:txBody>
      </p:sp>
      <p:sp>
        <p:nvSpPr>
          <p:cNvPr id="10" name="Rectangle 9">
            <a:extLst>
              <a:ext uri="{FF2B5EF4-FFF2-40B4-BE49-F238E27FC236}">
                <a16:creationId xmlns:a16="http://schemas.microsoft.com/office/drawing/2014/main" id="{8EE8F35D-92C5-9944-8697-8427056B1840}"/>
              </a:ext>
            </a:extLst>
          </p:cNvPr>
          <p:cNvSpPr/>
          <p:nvPr/>
        </p:nvSpPr>
        <p:spPr>
          <a:xfrm>
            <a:off x="2695167" y="8942164"/>
            <a:ext cx="10324643" cy="523220"/>
          </a:xfrm>
          <a:prstGeom prst="rect">
            <a:avLst/>
          </a:prstGeom>
        </p:spPr>
        <p:txBody>
          <a:bodyPr wrap="square">
            <a:spAutoFit/>
          </a:bodyPr>
          <a:lstStyle/>
          <a:p>
            <a:r>
              <a:rPr lang="sv-SE" sz="2800" b="1" dirty="0">
                <a:solidFill>
                  <a:schemeClr val="accent1"/>
                </a:solidFill>
                <a:latin typeface="Times"/>
                <a:cs typeface="Arial"/>
              </a:rPr>
              <a:t>Förbättrar balans genom förstärkt nervsignalering i hjärnbarken</a:t>
            </a:r>
            <a:endParaRPr lang="en-SE" sz="2800" b="1" dirty="0">
              <a:solidFill>
                <a:schemeClr val="accent1"/>
              </a:solidFill>
              <a:latin typeface="Times"/>
              <a:cs typeface="Arial"/>
            </a:endParaRPr>
          </a:p>
        </p:txBody>
      </p:sp>
    </p:spTree>
    <p:extLst>
      <p:ext uri="{BB962C8B-B14F-4D97-AF65-F5344CB8AC3E}">
        <p14:creationId xmlns:p14="http://schemas.microsoft.com/office/powerpoint/2010/main" val="265017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D76D-C921-453F-A589-46CAF6DE846C}"/>
              </a:ext>
            </a:extLst>
          </p:cNvPr>
          <p:cNvSpPr>
            <a:spLocks noGrp="1"/>
          </p:cNvSpPr>
          <p:nvPr>
            <p:ph type="title"/>
          </p:nvPr>
        </p:nvSpPr>
        <p:spPr/>
        <p:txBody>
          <a:bodyPr/>
          <a:lstStyle/>
          <a:p>
            <a:r>
              <a:rPr lang="en-US" err="1"/>
              <a:t>Konkurrensfördelar</a:t>
            </a:r>
            <a:endParaRPr lang="en-SE"/>
          </a:p>
        </p:txBody>
      </p:sp>
      <p:sp>
        <p:nvSpPr>
          <p:cNvPr id="3" name="Content Placeholder 2">
            <a:extLst>
              <a:ext uri="{FF2B5EF4-FFF2-40B4-BE49-F238E27FC236}">
                <a16:creationId xmlns:a16="http://schemas.microsoft.com/office/drawing/2014/main" id="{879A21B0-3F75-478E-8866-6C13A4C568BC}"/>
              </a:ext>
            </a:extLst>
          </p:cNvPr>
          <p:cNvSpPr>
            <a:spLocks noGrp="1"/>
          </p:cNvSpPr>
          <p:nvPr>
            <p:ph idx="1"/>
          </p:nvPr>
        </p:nvSpPr>
        <p:spPr>
          <a:xfrm>
            <a:off x="7920067" y="2708224"/>
            <a:ext cx="6122506" cy="5306153"/>
          </a:xfrm>
        </p:spPr>
        <p:txBody>
          <a:bodyPr/>
          <a:lstStyle/>
          <a:p>
            <a:pPr marL="0" indent="0" defTabSz="1238921">
              <a:lnSpc>
                <a:spcPct val="150000"/>
              </a:lnSpc>
              <a:buNone/>
            </a:pPr>
            <a:r>
              <a:rPr lang="en-US" sz="2800" dirty="0"/>
              <a:t>IRL752</a:t>
            </a:r>
            <a:endParaRPr lang="sv-SE" sz="2800" dirty="0"/>
          </a:p>
          <a:p>
            <a:pPr marL="378900" indent="-378900">
              <a:lnSpc>
                <a:spcPct val="114000"/>
              </a:lnSpc>
            </a:pPr>
            <a:r>
              <a:rPr lang="sv-SE" sz="2400" dirty="0">
                <a:solidFill>
                  <a:schemeClr val="accent5"/>
                </a:solidFill>
              </a:rPr>
              <a:t>Ny verkningsmekanism</a:t>
            </a:r>
          </a:p>
          <a:p>
            <a:pPr marL="378900" indent="-378900">
              <a:lnSpc>
                <a:spcPct val="114000"/>
              </a:lnSpc>
            </a:pPr>
            <a:r>
              <a:rPr lang="sv-SE" sz="2400" dirty="0">
                <a:solidFill>
                  <a:schemeClr val="accent5"/>
                </a:solidFill>
              </a:rPr>
              <a:t>”</a:t>
            </a:r>
            <a:r>
              <a:rPr lang="sv-SE" sz="2400" dirty="0" err="1">
                <a:solidFill>
                  <a:schemeClr val="accent5"/>
                </a:solidFill>
              </a:rPr>
              <a:t>First</a:t>
            </a:r>
            <a:r>
              <a:rPr lang="sv-SE" sz="2400" dirty="0">
                <a:solidFill>
                  <a:schemeClr val="accent5"/>
                </a:solidFill>
              </a:rPr>
              <a:t>-in-</a:t>
            </a:r>
            <a:r>
              <a:rPr lang="sv-SE" sz="2400" dirty="0" err="1">
                <a:solidFill>
                  <a:schemeClr val="accent5"/>
                </a:solidFill>
              </a:rPr>
              <a:t>class</a:t>
            </a:r>
            <a:r>
              <a:rPr lang="sv-SE" sz="2400" dirty="0">
                <a:solidFill>
                  <a:schemeClr val="accent5"/>
                </a:solidFill>
              </a:rPr>
              <a:t>”-behandling för balansnedsättning och fall</a:t>
            </a:r>
          </a:p>
          <a:p>
            <a:pPr marL="378900" indent="-378900">
              <a:lnSpc>
                <a:spcPct val="114000"/>
              </a:lnSpc>
            </a:pPr>
            <a:r>
              <a:rPr lang="sv-SE" sz="2400" dirty="0">
                <a:solidFill>
                  <a:schemeClr val="accent5"/>
                </a:solidFill>
              </a:rPr>
              <a:t>Patent i alla huvudmarknader och exklusivitet &gt; 2040 </a:t>
            </a:r>
          </a:p>
          <a:p>
            <a:pPr marL="378900" indent="-378900">
              <a:lnSpc>
                <a:spcPct val="114000"/>
              </a:lnSpc>
            </a:pPr>
            <a:r>
              <a:rPr lang="sv-SE" sz="2400" dirty="0">
                <a:solidFill>
                  <a:schemeClr val="accent5"/>
                </a:solidFill>
              </a:rPr>
              <a:t>Utvecklas för en ny marknad med stort kliniskt behov och begränsad konkurrens</a:t>
            </a:r>
          </a:p>
          <a:p>
            <a:pPr marL="378900" indent="-378900">
              <a:lnSpc>
                <a:spcPct val="114000"/>
              </a:lnSpc>
            </a:pPr>
            <a:r>
              <a:rPr lang="sv-SE" sz="2400" dirty="0">
                <a:solidFill>
                  <a:schemeClr val="accent5"/>
                </a:solidFill>
              </a:rPr>
              <a:t>Studieresultat publicerade i högt rankade vetenskapliga tidskrifter</a:t>
            </a:r>
            <a:endParaRPr lang="en-SE" sz="2400" dirty="0">
              <a:solidFill>
                <a:schemeClr val="accent5"/>
              </a:solidFill>
            </a:endParaRPr>
          </a:p>
        </p:txBody>
      </p:sp>
      <p:sp>
        <p:nvSpPr>
          <p:cNvPr id="4" name="Slide Number Placeholder 3">
            <a:extLst>
              <a:ext uri="{FF2B5EF4-FFF2-40B4-BE49-F238E27FC236}">
                <a16:creationId xmlns:a16="http://schemas.microsoft.com/office/drawing/2014/main" id="{85BA605F-1D1D-4E9B-856D-CD5FE84D8D35}"/>
              </a:ext>
            </a:extLst>
          </p:cNvPr>
          <p:cNvSpPr>
            <a:spLocks noGrp="1"/>
          </p:cNvSpPr>
          <p:nvPr>
            <p:ph type="sldNum" sz="quarter" idx="12"/>
          </p:nvPr>
        </p:nvSpPr>
        <p:spPr/>
        <p:txBody>
          <a:bodyPr/>
          <a:lstStyle/>
          <a:p>
            <a:fld id="{0F71444E-BFE8-4098-B2A8-B83393BD9512}" type="slidenum">
              <a:rPr lang="sv-SE" smtClean="0"/>
              <a:t>14</a:t>
            </a:fld>
            <a:endParaRPr lang="sv-SE"/>
          </a:p>
        </p:txBody>
      </p:sp>
      <p:pic>
        <p:nvPicPr>
          <p:cNvPr id="5" name="Picture 4">
            <a:extLst>
              <a:ext uri="{FF2B5EF4-FFF2-40B4-BE49-F238E27FC236}">
                <a16:creationId xmlns:a16="http://schemas.microsoft.com/office/drawing/2014/main" id="{3E7AB061-E267-499B-8C68-2069CB75E208}"/>
              </a:ext>
            </a:extLst>
          </p:cNvPr>
          <p:cNvPicPr>
            <a:picLocks noChangeAspect="1"/>
          </p:cNvPicPr>
          <p:nvPr/>
        </p:nvPicPr>
        <p:blipFill>
          <a:blip r:embed="rId2"/>
          <a:stretch>
            <a:fillRect/>
          </a:stretch>
        </p:blipFill>
        <p:spPr>
          <a:xfrm>
            <a:off x="651509" y="3478524"/>
            <a:ext cx="6789411" cy="3765555"/>
          </a:xfrm>
          <a:prstGeom prst="rect">
            <a:avLst/>
          </a:prstGeom>
        </p:spPr>
      </p:pic>
    </p:spTree>
    <p:extLst>
      <p:ext uri="{BB962C8B-B14F-4D97-AF65-F5344CB8AC3E}">
        <p14:creationId xmlns:p14="http://schemas.microsoft.com/office/powerpoint/2010/main" val="336264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4C56-D59D-324A-8197-B1B8FE005B03}"/>
              </a:ext>
            </a:extLst>
          </p:cNvPr>
          <p:cNvSpPr>
            <a:spLocks noGrp="1"/>
          </p:cNvSpPr>
          <p:nvPr>
            <p:ph type="title"/>
          </p:nvPr>
        </p:nvSpPr>
        <p:spPr/>
        <p:txBody>
          <a:bodyPr/>
          <a:lstStyle/>
          <a:p>
            <a:r>
              <a:rPr lang="en-US" err="1"/>
              <a:t>Marknad</a:t>
            </a:r>
            <a:r>
              <a:rPr lang="en-US"/>
              <a:t> </a:t>
            </a:r>
            <a:r>
              <a:rPr lang="en-US" err="1"/>
              <a:t>och</a:t>
            </a:r>
            <a:r>
              <a:rPr lang="en-US"/>
              <a:t> </a:t>
            </a:r>
            <a:r>
              <a:rPr lang="en-US" err="1"/>
              <a:t>konkurrens</a:t>
            </a:r>
            <a:endParaRPr lang="en-US"/>
          </a:p>
        </p:txBody>
      </p:sp>
      <p:sp>
        <p:nvSpPr>
          <p:cNvPr id="3" name="Content Placeholder 2">
            <a:extLst>
              <a:ext uri="{FF2B5EF4-FFF2-40B4-BE49-F238E27FC236}">
                <a16:creationId xmlns:a16="http://schemas.microsoft.com/office/drawing/2014/main" id="{247C2A99-1AAB-4044-A0ED-CA938C38E0F6}"/>
              </a:ext>
            </a:extLst>
          </p:cNvPr>
          <p:cNvSpPr>
            <a:spLocks noGrp="1"/>
          </p:cNvSpPr>
          <p:nvPr>
            <p:ph idx="1"/>
          </p:nvPr>
        </p:nvSpPr>
        <p:spPr>
          <a:xfrm>
            <a:off x="968684" y="5962650"/>
            <a:ext cx="6497703" cy="3141230"/>
          </a:xfrm>
        </p:spPr>
        <p:txBody>
          <a:bodyPr/>
          <a:lstStyle/>
          <a:p>
            <a:pPr marL="0" indent="0">
              <a:buNone/>
            </a:pPr>
            <a:r>
              <a:rPr lang="sv-SE" sz="2800" dirty="0" err="1">
                <a:latin typeface="Times"/>
                <a:cs typeface="Arial"/>
              </a:rPr>
              <a:t>Mesdopetam</a:t>
            </a:r>
            <a:r>
              <a:rPr lang="sv-SE" sz="2800" dirty="0">
                <a:latin typeface="Times"/>
                <a:cs typeface="Arial"/>
              </a:rPr>
              <a:t> </a:t>
            </a:r>
            <a:r>
              <a:rPr lang="sv-SE" sz="2800" i="1" dirty="0">
                <a:latin typeface="Times"/>
                <a:cs typeface="Arial"/>
              </a:rPr>
              <a:t>och</a:t>
            </a:r>
            <a:r>
              <a:rPr lang="sv-SE" sz="2800" dirty="0">
                <a:latin typeface="Times"/>
                <a:cs typeface="Arial"/>
              </a:rPr>
              <a:t> IRL752</a:t>
            </a:r>
          </a:p>
          <a:p>
            <a:pPr marL="378900" indent="-378900">
              <a:lnSpc>
                <a:spcPct val="114000"/>
              </a:lnSpc>
            </a:pPr>
            <a:r>
              <a:rPr lang="sv-SE" sz="2400" dirty="0">
                <a:solidFill>
                  <a:schemeClr val="accent5"/>
                </a:solidFill>
              </a:rPr>
              <a:t>Unika läkemedelskandidater </a:t>
            </a:r>
          </a:p>
          <a:p>
            <a:pPr marL="378900" indent="-378900">
              <a:lnSpc>
                <a:spcPct val="114000"/>
              </a:lnSpc>
            </a:pPr>
            <a:r>
              <a:rPr lang="sv-SE" sz="2400" dirty="0">
                <a:solidFill>
                  <a:schemeClr val="accent5"/>
                </a:solidFill>
              </a:rPr>
              <a:t>Inga läkemedelskandidater hos konkurrenter har samma verkningsmekanismer</a:t>
            </a:r>
          </a:p>
          <a:p>
            <a:pPr marL="378900" indent="-378900">
              <a:lnSpc>
                <a:spcPct val="114000"/>
              </a:lnSpc>
            </a:pPr>
            <a:r>
              <a:rPr lang="sv-SE" sz="2400" dirty="0">
                <a:solidFill>
                  <a:schemeClr val="accent5"/>
                </a:solidFill>
              </a:rPr>
              <a:t>4-5 års försprång</a:t>
            </a:r>
          </a:p>
          <a:p>
            <a:pPr marL="378900" indent="-378900">
              <a:lnSpc>
                <a:spcPct val="114000"/>
              </a:lnSpc>
            </a:pPr>
            <a:r>
              <a:rPr lang="sv-SE" sz="2400" dirty="0">
                <a:solidFill>
                  <a:schemeClr val="accent5"/>
                </a:solidFill>
              </a:rPr>
              <a:t>Stora marknader</a:t>
            </a:r>
            <a:br>
              <a:rPr lang="sv-SE" dirty="0"/>
            </a:br>
            <a:endParaRPr lang="en-US" dirty="0"/>
          </a:p>
        </p:txBody>
      </p:sp>
      <p:sp>
        <p:nvSpPr>
          <p:cNvPr id="4" name="Slide Number Placeholder 3">
            <a:extLst>
              <a:ext uri="{FF2B5EF4-FFF2-40B4-BE49-F238E27FC236}">
                <a16:creationId xmlns:a16="http://schemas.microsoft.com/office/drawing/2014/main" id="{B58EA365-E6F7-1C47-822E-3D1D6D15B746}"/>
              </a:ext>
            </a:extLst>
          </p:cNvPr>
          <p:cNvSpPr>
            <a:spLocks noGrp="1"/>
          </p:cNvSpPr>
          <p:nvPr>
            <p:ph type="sldNum" sz="quarter" idx="12"/>
          </p:nvPr>
        </p:nvSpPr>
        <p:spPr/>
        <p:txBody>
          <a:bodyPr/>
          <a:lstStyle/>
          <a:p>
            <a:fld id="{0F71444E-BFE8-4098-B2A8-B83393BD9512}" type="slidenum">
              <a:rPr lang="sv-SE" smtClean="0"/>
              <a:t>15</a:t>
            </a:fld>
            <a:endParaRPr lang="sv-SE"/>
          </a:p>
        </p:txBody>
      </p:sp>
      <p:graphicFrame>
        <p:nvGraphicFramePr>
          <p:cNvPr id="8" name="Table 7">
            <a:extLst>
              <a:ext uri="{FF2B5EF4-FFF2-40B4-BE49-F238E27FC236}">
                <a16:creationId xmlns:a16="http://schemas.microsoft.com/office/drawing/2014/main" id="{52B10443-63BB-4356-83E7-F20966D6AE4B}"/>
              </a:ext>
            </a:extLst>
          </p:cNvPr>
          <p:cNvGraphicFramePr>
            <a:graphicFrameLocks noGrp="1"/>
          </p:cNvGraphicFramePr>
          <p:nvPr>
            <p:extLst>
              <p:ext uri="{D42A27DB-BD31-4B8C-83A1-F6EECF244321}">
                <p14:modId xmlns:p14="http://schemas.microsoft.com/office/powerpoint/2010/main" val="1010035952"/>
              </p:ext>
            </p:extLst>
          </p:nvPr>
        </p:nvGraphicFramePr>
        <p:xfrm>
          <a:off x="961173" y="2355285"/>
          <a:ext cx="3631948" cy="2992354"/>
        </p:xfrm>
        <a:graphic>
          <a:graphicData uri="http://schemas.openxmlformats.org/drawingml/2006/table">
            <a:tbl>
              <a:tblPr firstRow="1" bandRow="1">
                <a:tableStyleId>{5C22544A-7EE6-4342-B048-85BDC9FD1C3A}</a:tableStyleId>
              </a:tblPr>
              <a:tblGrid>
                <a:gridCol w="1815974">
                  <a:extLst>
                    <a:ext uri="{9D8B030D-6E8A-4147-A177-3AD203B41FA5}">
                      <a16:colId xmlns:a16="http://schemas.microsoft.com/office/drawing/2014/main" val="1550118407"/>
                    </a:ext>
                  </a:extLst>
                </a:gridCol>
                <a:gridCol w="1815974">
                  <a:extLst>
                    <a:ext uri="{9D8B030D-6E8A-4147-A177-3AD203B41FA5}">
                      <a16:colId xmlns:a16="http://schemas.microsoft.com/office/drawing/2014/main" val="3098610032"/>
                    </a:ext>
                  </a:extLst>
                </a:gridCol>
              </a:tblGrid>
              <a:tr h="508234">
                <a:tc gridSpan="2">
                  <a:txBody>
                    <a:bodyPr/>
                    <a:lstStyle/>
                    <a:p>
                      <a:pPr algn="ctr"/>
                      <a:r>
                        <a:rPr lang="en-US" sz="2000" dirty="0"/>
                        <a:t>PD-LIDs</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hMerge="1">
                  <a:txBody>
                    <a:bodyPr/>
                    <a:lstStyle/>
                    <a:p>
                      <a:pPr algn="ctr"/>
                      <a:endParaRPr lang="en-US" sz="2000"/>
                    </a:p>
                  </a:txBody>
                  <a:tcPr/>
                </a:tc>
                <a:extLst>
                  <a:ext uri="{0D108BD9-81ED-4DB2-BD59-A6C34878D82A}">
                    <a16:rowId xmlns:a16="http://schemas.microsoft.com/office/drawing/2014/main" val="3179829172"/>
                  </a:ext>
                </a:extLst>
              </a:tr>
              <a:tr h="986790">
                <a:tc>
                  <a:txBody>
                    <a:bodyPr/>
                    <a:lstStyle/>
                    <a:p>
                      <a:pPr marL="0" algn="ctr" defTabSz="1425550" rtl="0" eaLnBrk="1" latinLnBrk="0" hangingPunct="1"/>
                      <a:r>
                        <a:rPr lang="en-US" sz="2000" kern="1200">
                          <a:solidFill>
                            <a:schemeClr val="accent5"/>
                          </a:solidFill>
                          <a:latin typeface="+mn-lt"/>
                          <a:ea typeface="+mn-ea"/>
                          <a:cs typeface="+mn-cs"/>
                        </a:rPr>
                        <a:t>Geografi</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algn="ctr" defTabSz="1425550" rtl="0" eaLnBrk="1" latinLnBrk="0" hangingPunct="1"/>
                      <a:r>
                        <a:rPr lang="en-US" sz="2000" kern="1200">
                          <a:solidFill>
                            <a:schemeClr val="accent5"/>
                          </a:solidFill>
                          <a:latin typeface="+mn-lt"/>
                          <a:ea typeface="+mn-ea"/>
                          <a:cs typeface="+mn-cs"/>
                        </a:rPr>
                        <a:t>Population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3228756"/>
                  </a:ext>
                </a:extLst>
              </a:tr>
              <a:tr h="495300">
                <a:tc>
                  <a:txBody>
                    <a:bodyPr/>
                    <a:lstStyle/>
                    <a:p>
                      <a:pPr marL="0" algn="ctr" defTabSz="1425550" rtl="0" eaLnBrk="1" latinLnBrk="0" hangingPunct="1"/>
                      <a:r>
                        <a:rPr lang="en-US" sz="2000" kern="1200">
                          <a:solidFill>
                            <a:schemeClr val="accent5"/>
                          </a:solidFill>
                          <a:latin typeface="+mn-lt"/>
                          <a:ea typeface="+mn-ea"/>
                          <a:cs typeface="+mn-cs"/>
                        </a:rPr>
                        <a:t>USA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a:solidFill>
                            <a:schemeClr val="accent5"/>
                          </a:solidFill>
                          <a:latin typeface="+mn-lt"/>
                          <a:ea typeface="+mn-ea"/>
                          <a:cs typeface="+mn-cs"/>
                        </a:rPr>
                        <a:t>170 000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74342480"/>
                  </a:ext>
                </a:extLst>
              </a:tr>
              <a:tr h="499110">
                <a:tc>
                  <a:txBody>
                    <a:bodyPr/>
                    <a:lstStyle/>
                    <a:p>
                      <a:pPr marL="0" algn="ctr" defTabSz="1425550" rtl="0" eaLnBrk="1" latinLnBrk="0" hangingPunct="1"/>
                      <a:r>
                        <a:rPr lang="en-US" sz="2000" kern="1200">
                          <a:solidFill>
                            <a:schemeClr val="accent5"/>
                          </a:solidFill>
                          <a:latin typeface="+mn-lt"/>
                          <a:ea typeface="+mn-ea"/>
                          <a:cs typeface="+mn-cs"/>
                        </a:rPr>
                        <a:t>EU5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a:solidFill>
                            <a:schemeClr val="accent5"/>
                          </a:solidFill>
                          <a:latin typeface="+mn-lt"/>
                          <a:ea typeface="+mn-ea"/>
                          <a:cs typeface="+mn-cs"/>
                        </a:rPr>
                        <a:t>180 000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36539201"/>
                  </a:ext>
                </a:extLst>
              </a:tr>
              <a:tr h="502920">
                <a:tc>
                  <a:txBody>
                    <a:bodyPr/>
                    <a:lstStyle/>
                    <a:p>
                      <a:pPr marL="0" algn="ctr" defTabSz="1425550" rtl="0" eaLnBrk="1" latinLnBrk="0" hangingPunct="1"/>
                      <a:r>
                        <a:rPr lang="en-US" sz="2000" kern="1200">
                          <a:solidFill>
                            <a:schemeClr val="accent5"/>
                          </a:solidFill>
                          <a:latin typeface="+mn-lt"/>
                          <a:ea typeface="+mn-ea"/>
                          <a:cs typeface="+mn-cs"/>
                        </a:rPr>
                        <a:t>Japan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dirty="0">
                          <a:solidFill>
                            <a:schemeClr val="accent5"/>
                          </a:solidFill>
                          <a:latin typeface="+mn-lt"/>
                          <a:ea typeface="+mn-ea"/>
                          <a:cs typeface="+mn-cs"/>
                        </a:rPr>
                        <a:t>70 000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87315273"/>
                  </a:ext>
                </a:extLst>
              </a:tr>
            </a:tbl>
          </a:graphicData>
        </a:graphic>
      </p:graphicFrame>
      <p:graphicFrame>
        <p:nvGraphicFramePr>
          <p:cNvPr id="9" name="Table 8">
            <a:extLst>
              <a:ext uri="{FF2B5EF4-FFF2-40B4-BE49-F238E27FC236}">
                <a16:creationId xmlns:a16="http://schemas.microsoft.com/office/drawing/2014/main" id="{A208D9A5-FB45-4B74-A8C2-02B414D5B96C}"/>
              </a:ext>
            </a:extLst>
          </p:cNvPr>
          <p:cNvGraphicFramePr>
            <a:graphicFrameLocks noGrp="1"/>
          </p:cNvGraphicFramePr>
          <p:nvPr>
            <p:extLst>
              <p:ext uri="{D42A27DB-BD31-4B8C-83A1-F6EECF244321}">
                <p14:modId xmlns:p14="http://schemas.microsoft.com/office/powerpoint/2010/main" val="1521744578"/>
              </p:ext>
            </p:extLst>
          </p:nvPr>
        </p:nvGraphicFramePr>
        <p:xfrm>
          <a:off x="4749620" y="2350903"/>
          <a:ext cx="3631948" cy="2995003"/>
        </p:xfrm>
        <a:graphic>
          <a:graphicData uri="http://schemas.openxmlformats.org/drawingml/2006/table">
            <a:tbl>
              <a:tblPr firstRow="1" bandRow="1">
                <a:tableStyleId>{5C22544A-7EE6-4342-B048-85BDC9FD1C3A}</a:tableStyleId>
              </a:tblPr>
              <a:tblGrid>
                <a:gridCol w="1815974">
                  <a:extLst>
                    <a:ext uri="{9D8B030D-6E8A-4147-A177-3AD203B41FA5}">
                      <a16:colId xmlns:a16="http://schemas.microsoft.com/office/drawing/2014/main" val="1550118407"/>
                    </a:ext>
                  </a:extLst>
                </a:gridCol>
                <a:gridCol w="1815974">
                  <a:extLst>
                    <a:ext uri="{9D8B030D-6E8A-4147-A177-3AD203B41FA5}">
                      <a16:colId xmlns:a16="http://schemas.microsoft.com/office/drawing/2014/main" val="3098610032"/>
                    </a:ext>
                  </a:extLst>
                </a:gridCol>
              </a:tblGrid>
              <a:tr h="506480">
                <a:tc gridSpan="2">
                  <a:txBody>
                    <a:bodyPr/>
                    <a:lstStyle/>
                    <a:p>
                      <a:pPr algn="ctr"/>
                      <a:r>
                        <a:rPr lang="en-US" sz="2000" dirty="0"/>
                        <a:t>PD-P</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algn="ctr"/>
                      <a:endParaRPr lang="en-US" sz="2000"/>
                    </a:p>
                  </a:txBody>
                  <a:tcPr/>
                </a:tc>
                <a:extLst>
                  <a:ext uri="{0D108BD9-81ED-4DB2-BD59-A6C34878D82A}">
                    <a16:rowId xmlns:a16="http://schemas.microsoft.com/office/drawing/2014/main" val="3179829172"/>
                  </a:ext>
                </a:extLst>
              </a:tr>
              <a:tr h="994801">
                <a:tc>
                  <a:txBody>
                    <a:bodyPr/>
                    <a:lstStyle/>
                    <a:p>
                      <a:pPr algn="ctr"/>
                      <a:r>
                        <a:rPr lang="en-US" sz="2000">
                          <a:solidFill>
                            <a:schemeClr val="accent5"/>
                          </a:solidFill>
                        </a:rPr>
                        <a:t>Geografi</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en-US" sz="2000" dirty="0">
                          <a:solidFill>
                            <a:schemeClr val="accent5"/>
                          </a:solidFill>
                        </a:rPr>
                        <a:t>Population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3228756"/>
                  </a:ext>
                </a:extLst>
              </a:tr>
              <a:tr h="490491">
                <a:tc>
                  <a:txBody>
                    <a:bodyPr/>
                    <a:lstStyle/>
                    <a:p>
                      <a:pPr algn="ctr"/>
                      <a:r>
                        <a:rPr lang="en-US" sz="2000">
                          <a:solidFill>
                            <a:schemeClr val="accent5"/>
                          </a:solidFill>
                        </a:rPr>
                        <a:t>USA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a:solidFill>
                            <a:schemeClr val="accent5"/>
                          </a:solidFill>
                        </a:rPr>
                        <a:t>270 000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74342480"/>
                  </a:ext>
                </a:extLst>
              </a:tr>
              <a:tr h="497400">
                <a:tc>
                  <a:txBody>
                    <a:bodyPr/>
                    <a:lstStyle/>
                    <a:p>
                      <a:pPr algn="ctr"/>
                      <a:r>
                        <a:rPr lang="en-US" sz="2000">
                          <a:solidFill>
                            <a:schemeClr val="accent5"/>
                          </a:solidFill>
                        </a:rPr>
                        <a:t>EU5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a:solidFill>
                            <a:schemeClr val="accent5"/>
                          </a:solidFill>
                        </a:rPr>
                        <a:t>280 000</a:t>
                      </a:r>
                      <a:endParaRPr lang="en-US" sz="2000">
                        <a:solidFill>
                          <a:schemeClr val="accent5"/>
                        </a:solidFill>
                        <a:highlight>
                          <a:srgbClr val="FFFF00"/>
                        </a:highligh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36539201"/>
                  </a:ext>
                </a:extLst>
              </a:tr>
              <a:tr h="505831">
                <a:tc>
                  <a:txBody>
                    <a:bodyPr/>
                    <a:lstStyle/>
                    <a:p>
                      <a:pPr algn="ctr"/>
                      <a:r>
                        <a:rPr lang="en-US" sz="2000" dirty="0">
                          <a:solidFill>
                            <a:schemeClr val="accent5"/>
                          </a:solidFill>
                        </a:rPr>
                        <a:t>Japan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solidFill>
                            <a:schemeClr val="accent5"/>
                          </a:solidFill>
                        </a:rPr>
                        <a:t>110 000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87315273"/>
                  </a:ext>
                </a:extLst>
              </a:tr>
            </a:tbl>
          </a:graphicData>
        </a:graphic>
      </p:graphicFrame>
      <p:graphicFrame>
        <p:nvGraphicFramePr>
          <p:cNvPr id="10" name="Table 9">
            <a:extLst>
              <a:ext uri="{FF2B5EF4-FFF2-40B4-BE49-F238E27FC236}">
                <a16:creationId xmlns:a16="http://schemas.microsoft.com/office/drawing/2014/main" id="{129C82D5-11F5-416A-AAD2-95D28B808F07}"/>
              </a:ext>
            </a:extLst>
          </p:cNvPr>
          <p:cNvGraphicFramePr>
            <a:graphicFrameLocks noGrp="1"/>
          </p:cNvGraphicFramePr>
          <p:nvPr>
            <p:extLst>
              <p:ext uri="{D42A27DB-BD31-4B8C-83A1-F6EECF244321}">
                <p14:modId xmlns:p14="http://schemas.microsoft.com/office/powerpoint/2010/main" val="2766700758"/>
              </p:ext>
            </p:extLst>
          </p:nvPr>
        </p:nvGraphicFramePr>
        <p:xfrm>
          <a:off x="8538068" y="2342692"/>
          <a:ext cx="5418509" cy="2995004"/>
        </p:xfrm>
        <a:graphic>
          <a:graphicData uri="http://schemas.openxmlformats.org/drawingml/2006/table">
            <a:tbl>
              <a:tblPr firstRow="1" bandRow="1">
                <a:tableStyleId>{5C22544A-7EE6-4342-B048-85BDC9FD1C3A}</a:tableStyleId>
              </a:tblPr>
              <a:tblGrid>
                <a:gridCol w="1457347">
                  <a:extLst>
                    <a:ext uri="{9D8B030D-6E8A-4147-A177-3AD203B41FA5}">
                      <a16:colId xmlns:a16="http://schemas.microsoft.com/office/drawing/2014/main" val="1550118407"/>
                    </a:ext>
                  </a:extLst>
                </a:gridCol>
                <a:gridCol w="1980581">
                  <a:extLst>
                    <a:ext uri="{9D8B030D-6E8A-4147-A177-3AD203B41FA5}">
                      <a16:colId xmlns:a16="http://schemas.microsoft.com/office/drawing/2014/main" val="3098610032"/>
                    </a:ext>
                  </a:extLst>
                </a:gridCol>
                <a:gridCol w="1980581">
                  <a:extLst>
                    <a:ext uri="{9D8B030D-6E8A-4147-A177-3AD203B41FA5}">
                      <a16:colId xmlns:a16="http://schemas.microsoft.com/office/drawing/2014/main" val="2882788460"/>
                    </a:ext>
                  </a:extLst>
                </a:gridCol>
              </a:tblGrid>
              <a:tr h="497291">
                <a:tc gridSpan="3">
                  <a:txBody>
                    <a:bodyPr/>
                    <a:lstStyle/>
                    <a:p>
                      <a:pPr algn="ctr"/>
                      <a:r>
                        <a:rPr lang="en-US" sz="2000" dirty="0"/>
                        <a:t>PD-Fall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algn="ctr"/>
                      <a:endParaRPr lang="en-US" sz="2000"/>
                    </a:p>
                  </a:txBody>
                  <a:tcPr/>
                </a:tc>
                <a:tc hMerge="1">
                  <a:txBody>
                    <a:bodyPr/>
                    <a:lstStyle/>
                    <a:p>
                      <a:pPr algn="ctr"/>
                      <a:endParaRPr lang="en-US" sz="2000"/>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79829172"/>
                  </a:ext>
                </a:extLst>
              </a:tr>
              <a:tr h="992181">
                <a:tc>
                  <a:txBody>
                    <a:bodyPr/>
                    <a:lstStyle/>
                    <a:p>
                      <a:pPr marL="0" algn="ctr" defTabSz="1425550" rtl="0" eaLnBrk="1" latinLnBrk="0" hangingPunct="1"/>
                      <a:r>
                        <a:rPr lang="en-US" sz="2000" kern="1200">
                          <a:solidFill>
                            <a:schemeClr val="accent5"/>
                          </a:solidFill>
                          <a:latin typeface="+mn-lt"/>
                          <a:ea typeface="+mn-ea"/>
                          <a:cs typeface="+mn-cs"/>
                        </a:rPr>
                        <a:t>Geografi</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algn="ctr" defTabSz="1425550" rtl="0" eaLnBrk="1" latinLnBrk="0" hangingPunct="1"/>
                      <a:r>
                        <a:rPr lang="en-US" sz="2000" kern="1200">
                          <a:solidFill>
                            <a:schemeClr val="accent5"/>
                          </a:solidFill>
                          <a:latin typeface="+mn-lt"/>
                          <a:ea typeface="+mn-ea"/>
                          <a:cs typeface="+mn-cs"/>
                        </a:rPr>
                        <a:t>Population </a:t>
                      </a:r>
                    </a:p>
                    <a:p>
                      <a:pPr marL="0" algn="ctr" defTabSz="1425550" rtl="0" eaLnBrk="1" latinLnBrk="0" hangingPunct="1"/>
                      <a:r>
                        <a:rPr lang="en-US" sz="2000" kern="1200">
                          <a:solidFill>
                            <a:schemeClr val="accent5"/>
                          </a:solidFill>
                          <a:latin typeface="+mn-lt"/>
                          <a:ea typeface="+mn-ea"/>
                          <a:cs typeface="+mn-cs"/>
                        </a:rPr>
                        <a:t>(risk </a:t>
                      </a:r>
                      <a:r>
                        <a:rPr lang="en-US" sz="2000" kern="1200" err="1">
                          <a:solidFill>
                            <a:schemeClr val="accent5"/>
                          </a:solidFill>
                          <a:latin typeface="+mn-lt"/>
                          <a:ea typeface="+mn-ea"/>
                          <a:cs typeface="+mn-cs"/>
                        </a:rPr>
                        <a:t>för</a:t>
                      </a:r>
                      <a:r>
                        <a:rPr lang="en-US" sz="2000" kern="1200">
                          <a:solidFill>
                            <a:schemeClr val="accent5"/>
                          </a:solidFill>
                          <a:latin typeface="+mn-lt"/>
                          <a:ea typeface="+mn-ea"/>
                          <a:cs typeface="+mn-cs"/>
                        </a:rPr>
                        <a:t> fall)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425550" rtl="0" eaLnBrk="1" fontAlgn="auto" latinLnBrk="0" hangingPunct="1">
                        <a:lnSpc>
                          <a:spcPct val="100000"/>
                        </a:lnSpc>
                        <a:spcBef>
                          <a:spcPts val="0"/>
                        </a:spcBef>
                        <a:spcAft>
                          <a:spcPts val="0"/>
                        </a:spcAft>
                        <a:buClrTx/>
                        <a:buSzTx/>
                        <a:buFontTx/>
                        <a:buNone/>
                        <a:tabLst/>
                        <a:defRPr/>
                      </a:pPr>
                      <a:r>
                        <a:rPr lang="en-US" sz="2000" kern="1200">
                          <a:solidFill>
                            <a:schemeClr val="accent5"/>
                          </a:solidFill>
                          <a:latin typeface="+mn-lt"/>
                          <a:ea typeface="+mn-ea"/>
                          <a:cs typeface="+mn-cs"/>
                        </a:rPr>
                        <a:t>Population (återkommande fall)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3228756"/>
                  </a:ext>
                </a:extLst>
              </a:tr>
              <a:tr h="497291">
                <a:tc>
                  <a:txBody>
                    <a:bodyPr/>
                    <a:lstStyle/>
                    <a:p>
                      <a:pPr marL="0" algn="ctr" defTabSz="1425550" rtl="0" eaLnBrk="1" latinLnBrk="0" hangingPunct="1"/>
                      <a:r>
                        <a:rPr lang="en-US" sz="2000" kern="1200">
                          <a:solidFill>
                            <a:schemeClr val="accent5"/>
                          </a:solidFill>
                          <a:latin typeface="+mn-lt"/>
                          <a:ea typeface="+mn-ea"/>
                          <a:cs typeface="+mn-cs"/>
                        </a:rPr>
                        <a:t>USA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a:solidFill>
                            <a:schemeClr val="accent5"/>
                          </a:solidFill>
                          <a:latin typeface="+mn-lt"/>
                          <a:ea typeface="+mn-ea"/>
                          <a:cs typeface="+mn-cs"/>
                        </a:rPr>
                        <a:t>460 000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lvl="0" algn="ctr" defTabSz="1425550" rtl="0" eaLnBrk="1" latinLnBrk="0" hangingPunct="1">
                        <a:buNone/>
                      </a:pPr>
                      <a:r>
                        <a:rPr lang="en-US" sz="2000" kern="1200">
                          <a:solidFill>
                            <a:schemeClr val="accent5"/>
                          </a:solidFill>
                          <a:latin typeface="+mn-lt"/>
                          <a:ea typeface="+mn-ea"/>
                          <a:cs typeface="+mn-cs"/>
                        </a:rPr>
                        <a:t>320 000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74342480"/>
                  </a:ext>
                </a:extLst>
              </a:tr>
              <a:tr h="497291">
                <a:tc>
                  <a:txBody>
                    <a:bodyPr/>
                    <a:lstStyle/>
                    <a:p>
                      <a:pPr marL="0" algn="ctr" defTabSz="1425550" rtl="0" eaLnBrk="1" latinLnBrk="0" hangingPunct="1"/>
                      <a:r>
                        <a:rPr lang="en-US" sz="2000" kern="1200">
                          <a:solidFill>
                            <a:schemeClr val="accent5"/>
                          </a:solidFill>
                          <a:latin typeface="+mn-lt"/>
                          <a:ea typeface="+mn-ea"/>
                          <a:cs typeface="+mn-cs"/>
                        </a:rPr>
                        <a:t>EU5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a:solidFill>
                            <a:schemeClr val="accent5"/>
                          </a:solidFill>
                          <a:latin typeface="+mn-lt"/>
                          <a:ea typeface="+mn-ea"/>
                          <a:cs typeface="+mn-cs"/>
                        </a:rPr>
                        <a:t>485 000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a:solidFill>
                            <a:schemeClr val="accent5"/>
                          </a:solidFill>
                          <a:latin typeface="+mn-lt"/>
                          <a:ea typeface="+mn-ea"/>
                          <a:cs typeface="+mn-cs"/>
                        </a:rPr>
                        <a:t>340 000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36539201"/>
                  </a:ext>
                </a:extLst>
              </a:tr>
              <a:tr h="497291">
                <a:tc>
                  <a:txBody>
                    <a:bodyPr/>
                    <a:lstStyle/>
                    <a:p>
                      <a:pPr marL="0" algn="ctr" defTabSz="1425550" rtl="0" eaLnBrk="1" latinLnBrk="0" hangingPunct="1"/>
                      <a:r>
                        <a:rPr lang="en-US" sz="2000" kern="1200">
                          <a:solidFill>
                            <a:schemeClr val="accent5"/>
                          </a:solidFill>
                          <a:latin typeface="+mn-lt"/>
                          <a:ea typeface="+mn-ea"/>
                          <a:cs typeface="+mn-cs"/>
                        </a:rPr>
                        <a:t>Japan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lvl="0" algn="ctr" defTabSz="1425550" rtl="0" eaLnBrk="1" latinLnBrk="0" hangingPunct="1">
                        <a:buNone/>
                      </a:pPr>
                      <a:r>
                        <a:rPr lang="en-US" sz="2000" kern="1200">
                          <a:solidFill>
                            <a:schemeClr val="accent5"/>
                          </a:solidFill>
                          <a:latin typeface="+mn-lt"/>
                          <a:ea typeface="+mn-ea"/>
                          <a:cs typeface="+mn-cs"/>
                        </a:rPr>
                        <a:t>195 000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1425550" rtl="0" eaLnBrk="1" latinLnBrk="0" hangingPunct="1"/>
                      <a:r>
                        <a:rPr lang="en-US" sz="2000" kern="1200" dirty="0">
                          <a:solidFill>
                            <a:schemeClr val="accent5"/>
                          </a:solidFill>
                          <a:latin typeface="+mn-lt"/>
                          <a:ea typeface="+mn-ea"/>
                          <a:cs typeface="+mn-cs"/>
                        </a:rPr>
                        <a:t>135 000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87315273"/>
                  </a:ext>
                </a:extLst>
              </a:tr>
            </a:tbl>
          </a:graphicData>
        </a:graphic>
      </p:graphicFrame>
      <p:pic>
        <p:nvPicPr>
          <p:cNvPr id="11" name="Picture 10">
            <a:extLst>
              <a:ext uri="{FF2B5EF4-FFF2-40B4-BE49-F238E27FC236}">
                <a16:creationId xmlns:a16="http://schemas.microsoft.com/office/drawing/2014/main" id="{AD7B42D2-718E-468D-9E4A-CE6DEFE7C6F0}"/>
              </a:ext>
            </a:extLst>
          </p:cNvPr>
          <p:cNvPicPr>
            <a:picLocks noChangeAspect="1"/>
          </p:cNvPicPr>
          <p:nvPr/>
        </p:nvPicPr>
        <p:blipFill>
          <a:blip r:embed="rId3"/>
          <a:stretch>
            <a:fillRect/>
          </a:stretch>
        </p:blipFill>
        <p:spPr>
          <a:xfrm>
            <a:off x="7652965" y="5413182"/>
            <a:ext cx="6646193" cy="4085488"/>
          </a:xfrm>
          <a:prstGeom prst="rect">
            <a:avLst/>
          </a:prstGeom>
        </p:spPr>
      </p:pic>
      <p:sp>
        <p:nvSpPr>
          <p:cNvPr id="12" name="Content Placeholder 2">
            <a:extLst>
              <a:ext uri="{FF2B5EF4-FFF2-40B4-BE49-F238E27FC236}">
                <a16:creationId xmlns:a16="http://schemas.microsoft.com/office/drawing/2014/main" id="{4862DF18-4D8B-294B-BFB7-5861AAE75288}"/>
              </a:ext>
            </a:extLst>
          </p:cNvPr>
          <p:cNvSpPr txBox="1">
            <a:spLocks/>
          </p:cNvSpPr>
          <p:nvPr/>
        </p:nvSpPr>
        <p:spPr>
          <a:xfrm>
            <a:off x="968684" y="1879191"/>
            <a:ext cx="6497703" cy="358126"/>
          </a:xfrm>
          <a:prstGeom prst="rect">
            <a:avLst/>
          </a:prstGeom>
        </p:spPr>
        <p:txBody>
          <a:bodyPr vert="horz" lIns="0" tIns="0" rIns="0" bIns="0" rtlCol="0">
            <a:noAutofit/>
          </a:bodyPr>
          <a:lstStyle>
            <a:lvl1pPr marL="185738" indent="-185738" algn="l" defTabSz="1425550" rtl="0" eaLnBrk="1" latinLnBrk="0" hangingPunct="1">
              <a:lnSpc>
                <a:spcPts val="3100"/>
              </a:lnSpc>
              <a:spcBef>
                <a:spcPts val="500"/>
              </a:spcBef>
              <a:spcAft>
                <a:spcPts val="500"/>
              </a:spcAft>
              <a:buFont typeface="Arial" panose="020B0604020202020204" pitchFamily="34" charset="0"/>
              <a:buChar char="•"/>
              <a:defRPr sz="2600" b="1" kern="1200">
                <a:solidFill>
                  <a:schemeClr val="accent1"/>
                </a:solidFill>
                <a:latin typeface="+mj-lt"/>
                <a:ea typeface="+mn-ea"/>
                <a:cs typeface="+mn-cs"/>
              </a:defRPr>
            </a:lvl1pPr>
            <a:lvl2pPr marL="541338" indent="-184150" algn="l" defTabSz="1425550" rtl="0" eaLnBrk="1" latinLnBrk="0" hangingPunct="1">
              <a:lnSpc>
                <a:spcPts val="3100"/>
              </a:lnSpc>
              <a:spcBef>
                <a:spcPts val="500"/>
              </a:spcBef>
              <a:buFont typeface="Arial" panose="020B0604020202020204" pitchFamily="34" charset="0"/>
              <a:buChar char="•"/>
              <a:defRPr sz="2200" kern="1200">
                <a:solidFill>
                  <a:schemeClr val="tx1"/>
                </a:solidFill>
                <a:latin typeface="+mn-lt"/>
                <a:ea typeface="+mn-ea"/>
                <a:cs typeface="+mn-cs"/>
              </a:defRPr>
            </a:lvl2pPr>
            <a:lvl3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3pPr>
            <a:lvl4pPr marL="896938" indent="-219075" algn="l" defTabSz="1425550" rtl="0" eaLnBrk="1" latinLnBrk="0" hangingPunct="1">
              <a:lnSpc>
                <a:spcPct val="90000"/>
              </a:lnSpc>
              <a:spcBef>
                <a:spcPts val="1200"/>
              </a:spcBef>
              <a:buFont typeface="Arial" panose="020B0604020202020204" pitchFamily="34" charset="0"/>
              <a:buChar char="•"/>
              <a:tabLst/>
              <a:defRPr sz="1900" kern="1200">
                <a:solidFill>
                  <a:schemeClr val="accent5"/>
                </a:solidFill>
                <a:latin typeface="+mn-lt"/>
                <a:ea typeface="+mn-ea"/>
                <a:cs typeface="+mn-cs"/>
              </a:defRPr>
            </a:lvl4pPr>
            <a:lvl5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sv-SE" sz="2800">
                <a:latin typeface="Times"/>
                <a:cs typeface="Arial"/>
              </a:rPr>
              <a:t>Patientunderlag idag</a:t>
            </a:r>
          </a:p>
        </p:txBody>
      </p:sp>
      <p:sp>
        <p:nvSpPr>
          <p:cNvPr id="5" name="TextBox 4">
            <a:extLst>
              <a:ext uri="{FF2B5EF4-FFF2-40B4-BE49-F238E27FC236}">
                <a16:creationId xmlns:a16="http://schemas.microsoft.com/office/drawing/2014/main" id="{0AC12408-7BC9-884F-81B1-D83A10D5E10C}"/>
              </a:ext>
            </a:extLst>
          </p:cNvPr>
          <p:cNvSpPr txBox="1"/>
          <p:nvPr/>
        </p:nvSpPr>
        <p:spPr>
          <a:xfrm>
            <a:off x="171450" y="5086350"/>
            <a:ext cx="0" cy="0"/>
          </a:xfrm>
          <a:prstGeom prst="rect">
            <a:avLst/>
          </a:prstGeom>
          <a:noFill/>
        </p:spPr>
        <p:txBody>
          <a:bodyPr wrap="none" lIns="0" tIns="0" rIns="0" bIns="0" rtlCol="0">
            <a:noAutofit/>
          </a:bodyPr>
          <a:lstStyle/>
          <a:p>
            <a:endParaRPr lang="en-US" sz="2400" dirty="0"/>
          </a:p>
        </p:txBody>
      </p:sp>
    </p:spTree>
    <p:extLst>
      <p:ext uri="{BB962C8B-B14F-4D97-AF65-F5344CB8AC3E}">
        <p14:creationId xmlns:p14="http://schemas.microsoft.com/office/powerpoint/2010/main" val="62604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66217-4A96-4489-AD32-7F3881AF1C7F}"/>
              </a:ext>
            </a:extLst>
          </p:cNvPr>
          <p:cNvSpPr>
            <a:spLocks noGrp="1"/>
          </p:cNvSpPr>
          <p:nvPr>
            <p:ph type="title"/>
          </p:nvPr>
        </p:nvSpPr>
        <p:spPr/>
        <p:txBody>
          <a:bodyPr/>
          <a:lstStyle/>
          <a:p>
            <a:r>
              <a:rPr lang="sv-SE"/>
              <a:t>Finansiell styrka tar oss mot bolagets mål</a:t>
            </a:r>
          </a:p>
        </p:txBody>
      </p:sp>
      <p:sp>
        <p:nvSpPr>
          <p:cNvPr id="4" name="Slide Number Placeholder 3">
            <a:extLst>
              <a:ext uri="{FF2B5EF4-FFF2-40B4-BE49-F238E27FC236}">
                <a16:creationId xmlns:a16="http://schemas.microsoft.com/office/drawing/2014/main" id="{358B7ED4-9CE0-4060-BA08-EC9DF719F5F2}"/>
              </a:ext>
            </a:extLst>
          </p:cNvPr>
          <p:cNvSpPr>
            <a:spLocks noGrp="1"/>
          </p:cNvSpPr>
          <p:nvPr>
            <p:ph type="sldNum" sz="quarter" idx="12"/>
          </p:nvPr>
        </p:nvSpPr>
        <p:spPr/>
        <p:txBody>
          <a:bodyPr/>
          <a:lstStyle/>
          <a:p>
            <a:fld id="{0F71444E-BFE8-4098-B2A8-B83393BD9512}" type="slidenum">
              <a:rPr lang="sv-SE" smtClean="0"/>
              <a:t>16</a:t>
            </a:fld>
            <a:endParaRPr lang="sv-SE"/>
          </a:p>
        </p:txBody>
      </p:sp>
      <p:sp>
        <p:nvSpPr>
          <p:cNvPr id="5" name="Content Placeholder 4">
            <a:extLst>
              <a:ext uri="{FF2B5EF4-FFF2-40B4-BE49-F238E27FC236}">
                <a16:creationId xmlns:a16="http://schemas.microsoft.com/office/drawing/2014/main" id="{88314CAE-C468-4DEE-A69C-8FA022112821}"/>
              </a:ext>
            </a:extLst>
          </p:cNvPr>
          <p:cNvSpPr>
            <a:spLocks noGrp="1"/>
          </p:cNvSpPr>
          <p:nvPr>
            <p:ph idx="1"/>
          </p:nvPr>
        </p:nvSpPr>
        <p:spPr/>
        <p:txBody>
          <a:bodyPr/>
          <a:lstStyle/>
          <a:p>
            <a:r>
              <a:rPr lang="sv-SE" dirty="0"/>
              <a:t>222 MSEK i kassan vid utgången av Q1</a:t>
            </a:r>
          </a:p>
          <a:p>
            <a:endParaRPr lang="sv-SE" sz="2800" b="0" dirty="0">
              <a:solidFill>
                <a:srgbClr val="786F64"/>
              </a:solidFill>
            </a:endParaRPr>
          </a:p>
          <a:p>
            <a:r>
              <a:rPr lang="sv-SE" sz="2800" b="0" dirty="0">
                <a:solidFill>
                  <a:srgbClr val="786F64"/>
                </a:solidFill>
              </a:rPr>
              <a:t>Vi har en god finansiell ställning</a:t>
            </a:r>
          </a:p>
          <a:p>
            <a:pPr marL="457200" indent="-457200">
              <a:buFont typeface="Arial" panose="020B0604020202020204" pitchFamily="34" charset="0"/>
              <a:buChar char="•"/>
            </a:pPr>
            <a:r>
              <a:rPr lang="sv-SE" sz="2800" b="0" dirty="0">
                <a:solidFill>
                  <a:srgbClr val="786F64"/>
                </a:solidFill>
              </a:rPr>
              <a:t>Långsiktiga ägare som stöttar bolaget</a:t>
            </a:r>
          </a:p>
          <a:p>
            <a:pPr marL="457200" indent="-457200">
              <a:buFont typeface="Arial" panose="020B0604020202020204" pitchFamily="34" charset="0"/>
              <a:buChar char="•"/>
            </a:pPr>
            <a:r>
              <a:rPr lang="sv-SE" sz="2800" b="0" dirty="0">
                <a:solidFill>
                  <a:srgbClr val="786F64"/>
                </a:solidFill>
              </a:rPr>
              <a:t>Vi har ett ökande institutionellt ägande och ett brett ägande bland privatpersoner</a:t>
            </a:r>
          </a:p>
          <a:p>
            <a:pPr marL="457200" indent="-457200">
              <a:buFont typeface="Arial" panose="020B0604020202020204" pitchFamily="34" charset="0"/>
              <a:buChar char="•"/>
            </a:pPr>
            <a:r>
              <a:rPr lang="sv-SE" sz="2800" b="0" dirty="0">
                <a:solidFill>
                  <a:srgbClr val="786F64"/>
                </a:solidFill>
              </a:rPr>
              <a:t>Genom att vara ett publikt bolag har kapitalförsörjningen underlättats</a:t>
            </a:r>
          </a:p>
          <a:p>
            <a:pPr marL="457200" indent="-457200">
              <a:buFont typeface="Arial" panose="020B0604020202020204" pitchFamily="34" charset="0"/>
              <a:buChar char="•"/>
            </a:pPr>
            <a:r>
              <a:rPr lang="sv-SE" sz="2800" b="0" dirty="0">
                <a:solidFill>
                  <a:srgbClr val="786F64"/>
                </a:solidFill>
              </a:rPr>
              <a:t>Detta har gjort det möjligt att attrahera de nyckelpersoner som utvecklar våra läkemedelskandidater</a:t>
            </a:r>
          </a:p>
          <a:p>
            <a:endParaRPr lang="sv-SE" sz="2800" b="0" dirty="0">
              <a:solidFill>
                <a:srgbClr val="786F64"/>
              </a:solidFill>
            </a:endParaRPr>
          </a:p>
        </p:txBody>
      </p:sp>
      <p:sp>
        <p:nvSpPr>
          <p:cNvPr id="6" name="Rectangle 5">
            <a:extLst>
              <a:ext uri="{FF2B5EF4-FFF2-40B4-BE49-F238E27FC236}">
                <a16:creationId xmlns:a16="http://schemas.microsoft.com/office/drawing/2014/main" id="{8B562E7E-7B75-4D05-879A-0E2653C421A5}"/>
              </a:ext>
            </a:extLst>
          </p:cNvPr>
          <p:cNvSpPr/>
          <p:nvPr/>
        </p:nvSpPr>
        <p:spPr>
          <a:xfrm>
            <a:off x="961173" y="1931803"/>
            <a:ext cx="6598502" cy="7167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b="1">
              <a:solidFill>
                <a:schemeClr val="accent5"/>
              </a:solidFill>
              <a:latin typeface="+mj-lt"/>
            </a:endParaRPr>
          </a:p>
        </p:txBody>
      </p:sp>
      <p:graphicFrame>
        <p:nvGraphicFramePr>
          <p:cNvPr id="8" name="Chart 7">
            <a:extLst>
              <a:ext uri="{FF2B5EF4-FFF2-40B4-BE49-F238E27FC236}">
                <a16:creationId xmlns:a16="http://schemas.microsoft.com/office/drawing/2014/main" id="{1AE03DC2-4E5A-45DD-8772-6DC2EC6E5C07}"/>
              </a:ext>
            </a:extLst>
          </p:cNvPr>
          <p:cNvGraphicFramePr>
            <a:graphicFrameLocks/>
          </p:cNvGraphicFramePr>
          <p:nvPr/>
        </p:nvGraphicFramePr>
        <p:xfrm>
          <a:off x="1323782" y="2228335"/>
          <a:ext cx="5873284" cy="663388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2EA3FFA-C457-40F5-B019-0ED9BABCF287}"/>
              </a:ext>
            </a:extLst>
          </p:cNvPr>
          <p:cNvSpPr txBox="1"/>
          <p:nvPr/>
        </p:nvSpPr>
        <p:spPr>
          <a:xfrm rot="16200000">
            <a:off x="351517" y="5342485"/>
            <a:ext cx="1895168" cy="405581"/>
          </a:xfrm>
          <a:prstGeom prst="rect">
            <a:avLst/>
          </a:prstGeom>
          <a:noFill/>
        </p:spPr>
        <p:txBody>
          <a:bodyPr wrap="none" lIns="0" tIns="0" rIns="0" bIns="0" rtlCol="0">
            <a:noAutofit/>
          </a:bodyPr>
          <a:lstStyle/>
          <a:p>
            <a:pPr algn="ctr"/>
            <a:r>
              <a:rPr lang="sv-SE" sz="1600" dirty="0">
                <a:solidFill>
                  <a:srgbClr val="8D7A71"/>
                </a:solidFill>
              </a:rPr>
              <a:t>Miljoner SEK</a:t>
            </a:r>
          </a:p>
        </p:txBody>
      </p:sp>
      <p:sp>
        <p:nvSpPr>
          <p:cNvPr id="7" name="TextBox 6">
            <a:extLst>
              <a:ext uri="{FF2B5EF4-FFF2-40B4-BE49-F238E27FC236}">
                <a16:creationId xmlns:a16="http://schemas.microsoft.com/office/drawing/2014/main" id="{E11A8FC3-21C7-43AF-82BF-EA10C9E1D7FB}"/>
              </a:ext>
            </a:extLst>
          </p:cNvPr>
          <p:cNvSpPr txBox="1"/>
          <p:nvPr/>
        </p:nvSpPr>
        <p:spPr>
          <a:xfrm>
            <a:off x="1012689" y="8890752"/>
            <a:ext cx="6136456" cy="471948"/>
          </a:xfrm>
          <a:prstGeom prst="rect">
            <a:avLst/>
          </a:prstGeom>
          <a:noFill/>
        </p:spPr>
        <p:txBody>
          <a:bodyPr wrap="none" lIns="0" tIns="0" rIns="0" bIns="0" rtlCol="0">
            <a:noAutofit/>
          </a:bodyPr>
          <a:lstStyle/>
          <a:p>
            <a:r>
              <a:rPr lang="sv-SE" sz="1400" i="1" dirty="0">
                <a:solidFill>
                  <a:srgbClr val="8D7A71"/>
                </a:solidFill>
              </a:rPr>
              <a:t>Grå stapel avser nyemission i februari 2020</a:t>
            </a:r>
          </a:p>
        </p:txBody>
      </p:sp>
    </p:spTree>
    <p:extLst>
      <p:ext uri="{BB962C8B-B14F-4D97-AF65-F5344CB8AC3E}">
        <p14:creationId xmlns:p14="http://schemas.microsoft.com/office/powerpoint/2010/main" val="108084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66217-4A96-4489-AD32-7F3881AF1C7F}"/>
              </a:ext>
            </a:extLst>
          </p:cNvPr>
          <p:cNvSpPr>
            <a:spLocks noGrp="1"/>
          </p:cNvSpPr>
          <p:nvPr>
            <p:ph type="title"/>
          </p:nvPr>
        </p:nvSpPr>
        <p:spPr/>
        <p:txBody>
          <a:bodyPr/>
          <a:lstStyle/>
          <a:p>
            <a:r>
              <a:rPr lang="sv-SE"/>
              <a:t>Antalet aktieägare ökar</a:t>
            </a:r>
          </a:p>
        </p:txBody>
      </p:sp>
      <p:sp>
        <p:nvSpPr>
          <p:cNvPr id="4" name="Slide Number Placeholder 3">
            <a:extLst>
              <a:ext uri="{FF2B5EF4-FFF2-40B4-BE49-F238E27FC236}">
                <a16:creationId xmlns:a16="http://schemas.microsoft.com/office/drawing/2014/main" id="{358B7ED4-9CE0-4060-BA08-EC9DF719F5F2}"/>
              </a:ext>
            </a:extLst>
          </p:cNvPr>
          <p:cNvSpPr>
            <a:spLocks noGrp="1"/>
          </p:cNvSpPr>
          <p:nvPr>
            <p:ph type="sldNum" sz="quarter" idx="12"/>
          </p:nvPr>
        </p:nvSpPr>
        <p:spPr/>
        <p:txBody>
          <a:bodyPr/>
          <a:lstStyle/>
          <a:p>
            <a:fld id="{0F71444E-BFE8-4098-B2A8-B83393BD9512}" type="slidenum">
              <a:rPr lang="sv-SE" smtClean="0"/>
              <a:t>17</a:t>
            </a:fld>
            <a:endParaRPr lang="sv-SE"/>
          </a:p>
        </p:txBody>
      </p:sp>
      <p:sp>
        <p:nvSpPr>
          <p:cNvPr id="5" name="Content Placeholder 4">
            <a:extLst>
              <a:ext uri="{FF2B5EF4-FFF2-40B4-BE49-F238E27FC236}">
                <a16:creationId xmlns:a16="http://schemas.microsoft.com/office/drawing/2014/main" id="{88314CAE-C468-4DEE-A69C-8FA022112821}"/>
              </a:ext>
            </a:extLst>
          </p:cNvPr>
          <p:cNvSpPr>
            <a:spLocks noGrp="1"/>
          </p:cNvSpPr>
          <p:nvPr>
            <p:ph idx="1"/>
          </p:nvPr>
        </p:nvSpPr>
        <p:spPr/>
        <p:txBody>
          <a:bodyPr/>
          <a:lstStyle/>
          <a:p>
            <a:r>
              <a:rPr lang="sv-SE" dirty="0"/>
              <a:t>Fler ägare visar på ett ökat intresse för bolaget</a:t>
            </a:r>
          </a:p>
          <a:p>
            <a:r>
              <a:rPr lang="sv-SE" sz="2800" b="0" dirty="0">
                <a:solidFill>
                  <a:srgbClr val="786F64"/>
                </a:solidFill>
              </a:rPr>
              <a:t>Alltsedan börsintroduktionen 2017 har antalet ägare kontinuerligt ökat. </a:t>
            </a:r>
          </a:p>
          <a:p>
            <a:r>
              <a:rPr lang="sv-SE" sz="2800" b="0" dirty="0">
                <a:solidFill>
                  <a:srgbClr val="786F64"/>
                </a:solidFill>
              </a:rPr>
              <a:t>I slutet av 2019 hade IRLAB 2 760 ägare.</a:t>
            </a:r>
          </a:p>
          <a:p>
            <a:r>
              <a:rPr lang="sv-SE" sz="2800" b="0" dirty="0">
                <a:solidFill>
                  <a:srgbClr val="786F64"/>
                </a:solidFill>
              </a:rPr>
              <a:t>Under 2019 ökade antalet ägare med </a:t>
            </a:r>
            <a:br>
              <a:rPr lang="sv-SE" sz="2800" b="0" dirty="0">
                <a:solidFill>
                  <a:srgbClr val="786F64"/>
                </a:solidFill>
              </a:rPr>
            </a:br>
            <a:r>
              <a:rPr lang="sv-SE" sz="2800" b="0" dirty="0">
                <a:solidFill>
                  <a:srgbClr val="786F64"/>
                </a:solidFill>
              </a:rPr>
              <a:t>767 personer.</a:t>
            </a:r>
          </a:p>
          <a:p>
            <a:endParaRPr lang="sv-SE" dirty="0"/>
          </a:p>
          <a:p>
            <a:r>
              <a:rPr lang="sv-SE" dirty="0"/>
              <a:t>Ca 62% av aktierna ägs av investerare med innehav över 1%</a:t>
            </a:r>
          </a:p>
          <a:p>
            <a:r>
              <a:rPr lang="sv-SE" sz="2800" b="0" dirty="0">
                <a:solidFill>
                  <a:srgbClr val="786F64"/>
                </a:solidFill>
              </a:rPr>
              <a:t>IRLAB har cirka 21 ägare som äger mer </a:t>
            </a:r>
            <a:br>
              <a:rPr lang="sv-SE" sz="2800" b="0" dirty="0">
                <a:solidFill>
                  <a:srgbClr val="786F64"/>
                </a:solidFill>
              </a:rPr>
            </a:br>
            <a:r>
              <a:rPr lang="sv-SE" sz="2800" b="0" dirty="0">
                <a:solidFill>
                  <a:srgbClr val="786F64"/>
                </a:solidFill>
              </a:rPr>
              <a:t>än 1% av bolaget. Detta antal och den andel de äger är relativt stabilt de senaste åren.</a:t>
            </a:r>
            <a:endParaRPr lang="sv-SE" sz="2800" dirty="0"/>
          </a:p>
        </p:txBody>
      </p:sp>
      <p:sp>
        <p:nvSpPr>
          <p:cNvPr id="6" name="Rectangle 5">
            <a:extLst>
              <a:ext uri="{FF2B5EF4-FFF2-40B4-BE49-F238E27FC236}">
                <a16:creationId xmlns:a16="http://schemas.microsoft.com/office/drawing/2014/main" id="{8B562E7E-7B75-4D05-879A-0E2653C421A5}"/>
              </a:ext>
            </a:extLst>
          </p:cNvPr>
          <p:cNvSpPr/>
          <p:nvPr/>
        </p:nvSpPr>
        <p:spPr>
          <a:xfrm>
            <a:off x="961173" y="1931803"/>
            <a:ext cx="6598502" cy="7167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b="1">
              <a:solidFill>
                <a:schemeClr val="accent5"/>
              </a:solidFill>
              <a:latin typeface="+mj-lt"/>
            </a:endParaRPr>
          </a:p>
        </p:txBody>
      </p:sp>
      <p:sp>
        <p:nvSpPr>
          <p:cNvPr id="2" name="TextBox 1">
            <a:extLst>
              <a:ext uri="{FF2B5EF4-FFF2-40B4-BE49-F238E27FC236}">
                <a16:creationId xmlns:a16="http://schemas.microsoft.com/office/drawing/2014/main" id="{02EA3FFA-C457-40F5-B019-0ED9BABCF287}"/>
              </a:ext>
            </a:extLst>
          </p:cNvPr>
          <p:cNvSpPr txBox="1"/>
          <p:nvPr/>
        </p:nvSpPr>
        <p:spPr>
          <a:xfrm rot="16200000">
            <a:off x="351517" y="5342485"/>
            <a:ext cx="1895168" cy="405581"/>
          </a:xfrm>
          <a:prstGeom prst="rect">
            <a:avLst/>
          </a:prstGeom>
          <a:noFill/>
        </p:spPr>
        <p:txBody>
          <a:bodyPr wrap="none" lIns="0" tIns="0" rIns="0" bIns="0" rtlCol="0">
            <a:noAutofit/>
          </a:bodyPr>
          <a:lstStyle/>
          <a:p>
            <a:pPr algn="ctr"/>
            <a:r>
              <a:rPr lang="sv-SE" sz="1600">
                <a:solidFill>
                  <a:srgbClr val="8D7A71"/>
                </a:solidFill>
              </a:rPr>
              <a:t>Antal ägare (linje)</a:t>
            </a:r>
          </a:p>
        </p:txBody>
      </p:sp>
      <p:sp>
        <p:nvSpPr>
          <p:cNvPr id="11" name="TextBox 10">
            <a:extLst>
              <a:ext uri="{FF2B5EF4-FFF2-40B4-BE49-F238E27FC236}">
                <a16:creationId xmlns:a16="http://schemas.microsoft.com/office/drawing/2014/main" id="{06A69CED-5365-4D89-A8A0-149616BEAAF2}"/>
              </a:ext>
            </a:extLst>
          </p:cNvPr>
          <p:cNvSpPr txBox="1"/>
          <p:nvPr/>
        </p:nvSpPr>
        <p:spPr>
          <a:xfrm rot="16200000">
            <a:off x="5705025" y="5312988"/>
            <a:ext cx="3259630" cy="405581"/>
          </a:xfrm>
          <a:prstGeom prst="rect">
            <a:avLst/>
          </a:prstGeom>
          <a:noFill/>
        </p:spPr>
        <p:txBody>
          <a:bodyPr wrap="none" lIns="0" tIns="0" rIns="0" bIns="0" rtlCol="0">
            <a:noAutofit/>
          </a:bodyPr>
          <a:lstStyle/>
          <a:p>
            <a:pPr algn="ctr"/>
            <a:r>
              <a:rPr lang="sv-SE" sz="1600">
                <a:solidFill>
                  <a:srgbClr val="8D7A71"/>
                </a:solidFill>
              </a:rPr>
              <a:t>Andel ägd av investerare &gt; 1% (staplar)</a:t>
            </a:r>
          </a:p>
        </p:txBody>
      </p:sp>
      <p:graphicFrame>
        <p:nvGraphicFramePr>
          <p:cNvPr id="10" name="Chart 9">
            <a:extLst>
              <a:ext uri="{FF2B5EF4-FFF2-40B4-BE49-F238E27FC236}">
                <a16:creationId xmlns:a16="http://schemas.microsoft.com/office/drawing/2014/main" id="{4F07F25B-3C36-495D-A29E-888201E8411E}"/>
              </a:ext>
            </a:extLst>
          </p:cNvPr>
          <p:cNvGraphicFramePr>
            <a:graphicFrameLocks/>
          </p:cNvGraphicFramePr>
          <p:nvPr>
            <p:extLst>
              <p:ext uri="{D42A27DB-BD31-4B8C-83A1-F6EECF244321}">
                <p14:modId xmlns:p14="http://schemas.microsoft.com/office/powerpoint/2010/main" val="2521609846"/>
              </p:ext>
            </p:extLst>
          </p:nvPr>
        </p:nvGraphicFramePr>
        <p:xfrm>
          <a:off x="1331342" y="2223236"/>
          <a:ext cx="5858164" cy="6644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3890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66217-4A96-4489-AD32-7F3881AF1C7F}"/>
              </a:ext>
            </a:extLst>
          </p:cNvPr>
          <p:cNvSpPr>
            <a:spLocks noGrp="1"/>
          </p:cNvSpPr>
          <p:nvPr>
            <p:ph type="title"/>
          </p:nvPr>
        </p:nvSpPr>
        <p:spPr/>
        <p:txBody>
          <a:bodyPr/>
          <a:lstStyle/>
          <a:p>
            <a:r>
              <a:rPr lang="sv-SE"/>
              <a:t>Nyckelkompetenser knyts till bolaget</a:t>
            </a:r>
          </a:p>
        </p:txBody>
      </p:sp>
      <p:sp>
        <p:nvSpPr>
          <p:cNvPr id="4" name="Slide Number Placeholder 3">
            <a:extLst>
              <a:ext uri="{FF2B5EF4-FFF2-40B4-BE49-F238E27FC236}">
                <a16:creationId xmlns:a16="http://schemas.microsoft.com/office/drawing/2014/main" id="{358B7ED4-9CE0-4060-BA08-EC9DF719F5F2}"/>
              </a:ext>
            </a:extLst>
          </p:cNvPr>
          <p:cNvSpPr>
            <a:spLocks noGrp="1"/>
          </p:cNvSpPr>
          <p:nvPr>
            <p:ph type="sldNum" sz="quarter" idx="12"/>
          </p:nvPr>
        </p:nvSpPr>
        <p:spPr/>
        <p:txBody>
          <a:bodyPr/>
          <a:lstStyle/>
          <a:p>
            <a:fld id="{0F71444E-BFE8-4098-B2A8-B83393BD9512}" type="slidenum">
              <a:rPr lang="sv-SE" smtClean="0"/>
              <a:t>18</a:t>
            </a:fld>
            <a:endParaRPr lang="sv-SE"/>
          </a:p>
        </p:txBody>
      </p:sp>
      <p:sp>
        <p:nvSpPr>
          <p:cNvPr id="5" name="Content Placeholder 4">
            <a:extLst>
              <a:ext uri="{FF2B5EF4-FFF2-40B4-BE49-F238E27FC236}">
                <a16:creationId xmlns:a16="http://schemas.microsoft.com/office/drawing/2014/main" id="{88314CAE-C468-4DEE-A69C-8FA022112821}"/>
              </a:ext>
            </a:extLst>
          </p:cNvPr>
          <p:cNvSpPr>
            <a:spLocks noGrp="1"/>
          </p:cNvSpPr>
          <p:nvPr>
            <p:ph idx="1"/>
          </p:nvPr>
        </p:nvSpPr>
        <p:spPr>
          <a:xfrm>
            <a:off x="7787147" y="1931804"/>
            <a:ext cx="6740222" cy="7226944"/>
          </a:xfrm>
        </p:spPr>
        <p:txBody>
          <a:bodyPr/>
          <a:lstStyle/>
          <a:p>
            <a:r>
              <a:rPr lang="sv-SE" dirty="0"/>
              <a:t>Genomsnittligt antal anställda under 2019 var 17 personer</a:t>
            </a:r>
          </a:p>
          <a:p>
            <a:r>
              <a:rPr lang="sv-SE" sz="2800" b="0" dirty="0">
                <a:solidFill>
                  <a:srgbClr val="786F64"/>
                </a:solidFill>
              </a:rPr>
              <a:t>I slutet av perioden var det 27 personer som arbetade för bolaget fördelat på 22 heltidstjänster och kontrakterade konsulter.</a:t>
            </a:r>
          </a:p>
          <a:p>
            <a:r>
              <a:rPr lang="sv-SE" sz="2800" b="0" dirty="0">
                <a:solidFill>
                  <a:srgbClr val="786F64"/>
                </a:solidFill>
              </a:rPr>
              <a:t>Antalet anställda visar bolagets utveckling och nya medarbetare har rekryterats under året.</a:t>
            </a:r>
          </a:p>
          <a:p>
            <a:r>
              <a:rPr lang="sv-SE" sz="2800" b="0" dirty="0">
                <a:solidFill>
                  <a:srgbClr val="786F64"/>
                </a:solidFill>
              </a:rPr>
              <a:t>Externa konsulter och specialister är också knutna till IRLAB:</a:t>
            </a:r>
          </a:p>
          <a:p>
            <a:pPr marL="457200" indent="-457200">
              <a:buFont typeface="Arial" panose="020B0604020202020204" pitchFamily="34" charset="0"/>
              <a:buChar char="•"/>
            </a:pPr>
            <a:r>
              <a:rPr lang="sv-SE" sz="2800" b="0" dirty="0">
                <a:solidFill>
                  <a:srgbClr val="786F64"/>
                </a:solidFill>
              </a:rPr>
              <a:t>Regulatoriska konsulter</a:t>
            </a:r>
          </a:p>
          <a:p>
            <a:pPr marL="457200" indent="-457200">
              <a:buFont typeface="Arial" panose="020B0604020202020204" pitchFamily="34" charset="0"/>
              <a:buChar char="•"/>
            </a:pPr>
            <a:r>
              <a:rPr lang="sv-SE" sz="2800" b="0" dirty="0">
                <a:solidFill>
                  <a:srgbClr val="786F64"/>
                </a:solidFill>
              </a:rPr>
              <a:t>Kliniska experter (KOLs)</a:t>
            </a:r>
          </a:p>
          <a:p>
            <a:pPr marL="457200" indent="-457200">
              <a:buFont typeface="Arial" panose="020B0604020202020204" pitchFamily="34" charset="0"/>
              <a:buChar char="•"/>
            </a:pPr>
            <a:r>
              <a:rPr lang="sv-SE" sz="2800" b="0" dirty="0">
                <a:solidFill>
                  <a:srgbClr val="786F64"/>
                </a:solidFill>
              </a:rPr>
              <a:t>Tillverkning av aktiv substans, tabletter </a:t>
            </a:r>
            <a:br>
              <a:rPr lang="sv-SE" sz="2800" b="0" dirty="0">
                <a:solidFill>
                  <a:srgbClr val="786F64"/>
                </a:solidFill>
              </a:rPr>
            </a:br>
            <a:r>
              <a:rPr lang="sv-SE" sz="2800" b="0" dirty="0">
                <a:solidFill>
                  <a:srgbClr val="786F64"/>
                </a:solidFill>
              </a:rPr>
              <a:t>och kapslar (CMC)</a:t>
            </a:r>
          </a:p>
          <a:p>
            <a:pPr marL="457200" indent="-457200">
              <a:buFont typeface="Arial" panose="020B0604020202020204" pitchFamily="34" charset="0"/>
              <a:buChar char="•"/>
            </a:pPr>
            <a:r>
              <a:rPr lang="sv-SE" sz="2800" b="0" dirty="0" err="1">
                <a:solidFill>
                  <a:srgbClr val="786F64"/>
                </a:solidFill>
              </a:rPr>
              <a:t>CRO:s</a:t>
            </a:r>
            <a:r>
              <a:rPr lang="sv-SE" sz="2800" b="0" dirty="0">
                <a:solidFill>
                  <a:srgbClr val="786F64"/>
                </a:solidFill>
              </a:rPr>
              <a:t> för prekliniska och kliniska studier</a:t>
            </a:r>
          </a:p>
          <a:p>
            <a:pPr marL="457200" indent="-457200">
              <a:buFont typeface="Arial" panose="020B0604020202020204" pitchFamily="34" charset="0"/>
              <a:buChar char="•"/>
            </a:pPr>
            <a:r>
              <a:rPr lang="sv-SE" sz="2800" b="0" dirty="0">
                <a:solidFill>
                  <a:srgbClr val="786F64"/>
                </a:solidFill>
              </a:rPr>
              <a:t>Marknadsanalys</a:t>
            </a:r>
          </a:p>
          <a:p>
            <a:pPr marL="457200" indent="-457200">
              <a:buFont typeface="Arial" panose="020B0604020202020204" pitchFamily="34" charset="0"/>
              <a:buChar char="•"/>
            </a:pPr>
            <a:endParaRPr lang="sv-SE" sz="2800" b="0" dirty="0">
              <a:solidFill>
                <a:srgbClr val="786F64"/>
              </a:solidFill>
            </a:endParaRPr>
          </a:p>
        </p:txBody>
      </p:sp>
      <p:sp>
        <p:nvSpPr>
          <p:cNvPr id="6" name="Rectangle 5">
            <a:extLst>
              <a:ext uri="{FF2B5EF4-FFF2-40B4-BE49-F238E27FC236}">
                <a16:creationId xmlns:a16="http://schemas.microsoft.com/office/drawing/2014/main" id="{8B562E7E-7B75-4D05-879A-0E2653C421A5}"/>
              </a:ext>
            </a:extLst>
          </p:cNvPr>
          <p:cNvSpPr/>
          <p:nvPr/>
        </p:nvSpPr>
        <p:spPr>
          <a:xfrm>
            <a:off x="961173" y="1931803"/>
            <a:ext cx="6598502" cy="7167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b="1">
              <a:solidFill>
                <a:schemeClr val="accent5"/>
              </a:solidFill>
              <a:latin typeface="+mj-lt"/>
            </a:endParaRPr>
          </a:p>
        </p:txBody>
      </p:sp>
      <p:graphicFrame>
        <p:nvGraphicFramePr>
          <p:cNvPr id="8" name="Chart 7">
            <a:extLst>
              <a:ext uri="{FF2B5EF4-FFF2-40B4-BE49-F238E27FC236}">
                <a16:creationId xmlns:a16="http://schemas.microsoft.com/office/drawing/2014/main" id="{6121D5C9-DE06-4FED-8630-288018C6DF9A}"/>
              </a:ext>
            </a:extLst>
          </p:cNvPr>
          <p:cNvGraphicFramePr>
            <a:graphicFrameLocks/>
          </p:cNvGraphicFramePr>
          <p:nvPr/>
        </p:nvGraphicFramePr>
        <p:xfrm>
          <a:off x="1323782" y="2228334"/>
          <a:ext cx="5873284" cy="663388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DCECF8A4-A9CE-43EB-ACF6-5C89809CBC89}"/>
              </a:ext>
            </a:extLst>
          </p:cNvPr>
          <p:cNvSpPr txBox="1"/>
          <p:nvPr/>
        </p:nvSpPr>
        <p:spPr>
          <a:xfrm rot="16200000">
            <a:off x="351517" y="5342485"/>
            <a:ext cx="1895168" cy="405581"/>
          </a:xfrm>
          <a:prstGeom prst="rect">
            <a:avLst/>
          </a:prstGeom>
          <a:noFill/>
        </p:spPr>
        <p:txBody>
          <a:bodyPr wrap="none" lIns="0" tIns="0" rIns="0" bIns="0" rtlCol="0">
            <a:noAutofit/>
          </a:bodyPr>
          <a:lstStyle/>
          <a:p>
            <a:pPr algn="ctr"/>
            <a:r>
              <a:rPr lang="sv-SE" sz="1600">
                <a:solidFill>
                  <a:srgbClr val="8D7A71"/>
                </a:solidFill>
              </a:rPr>
              <a:t>Antal anställda</a:t>
            </a:r>
          </a:p>
        </p:txBody>
      </p:sp>
    </p:spTree>
    <p:extLst>
      <p:ext uri="{BB962C8B-B14F-4D97-AF65-F5344CB8AC3E}">
        <p14:creationId xmlns:p14="http://schemas.microsoft.com/office/powerpoint/2010/main" val="4260693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66217-4A96-4489-AD32-7F3881AF1C7F}"/>
              </a:ext>
            </a:extLst>
          </p:cNvPr>
          <p:cNvSpPr>
            <a:spLocks noGrp="1"/>
          </p:cNvSpPr>
          <p:nvPr>
            <p:ph type="title"/>
          </p:nvPr>
        </p:nvSpPr>
        <p:spPr/>
        <p:txBody>
          <a:bodyPr/>
          <a:lstStyle/>
          <a:p>
            <a:r>
              <a:rPr lang="sv-SE"/>
              <a:t>Rörelsens kostnader speglar bolagets positiva utveckling</a:t>
            </a:r>
          </a:p>
        </p:txBody>
      </p:sp>
      <p:sp>
        <p:nvSpPr>
          <p:cNvPr id="4" name="Slide Number Placeholder 3">
            <a:extLst>
              <a:ext uri="{FF2B5EF4-FFF2-40B4-BE49-F238E27FC236}">
                <a16:creationId xmlns:a16="http://schemas.microsoft.com/office/drawing/2014/main" id="{358B7ED4-9CE0-4060-BA08-EC9DF719F5F2}"/>
              </a:ext>
            </a:extLst>
          </p:cNvPr>
          <p:cNvSpPr>
            <a:spLocks noGrp="1"/>
          </p:cNvSpPr>
          <p:nvPr>
            <p:ph type="sldNum" sz="quarter" idx="12"/>
          </p:nvPr>
        </p:nvSpPr>
        <p:spPr/>
        <p:txBody>
          <a:bodyPr/>
          <a:lstStyle/>
          <a:p>
            <a:fld id="{0F71444E-BFE8-4098-B2A8-B83393BD9512}" type="slidenum">
              <a:rPr lang="sv-SE" smtClean="0"/>
              <a:t>19</a:t>
            </a:fld>
            <a:endParaRPr lang="sv-SE"/>
          </a:p>
        </p:txBody>
      </p:sp>
      <p:sp>
        <p:nvSpPr>
          <p:cNvPr id="5" name="Content Placeholder 4">
            <a:extLst>
              <a:ext uri="{FF2B5EF4-FFF2-40B4-BE49-F238E27FC236}">
                <a16:creationId xmlns:a16="http://schemas.microsoft.com/office/drawing/2014/main" id="{88314CAE-C468-4DEE-A69C-8FA022112821}"/>
              </a:ext>
            </a:extLst>
          </p:cNvPr>
          <p:cNvSpPr>
            <a:spLocks noGrp="1"/>
          </p:cNvSpPr>
          <p:nvPr>
            <p:ph idx="1"/>
          </p:nvPr>
        </p:nvSpPr>
        <p:spPr>
          <a:xfrm>
            <a:off x="7858096" y="1931803"/>
            <a:ext cx="5548811" cy="7226944"/>
          </a:xfrm>
        </p:spPr>
        <p:txBody>
          <a:bodyPr/>
          <a:lstStyle/>
          <a:p>
            <a:r>
              <a:rPr lang="sv-SE" dirty="0"/>
              <a:t>Verksamhetens omfattning ökar kontinuerligt</a:t>
            </a:r>
          </a:p>
          <a:p>
            <a:endParaRPr lang="sv-SE" sz="2800" b="0" dirty="0">
              <a:solidFill>
                <a:srgbClr val="786F64"/>
              </a:solidFill>
            </a:endParaRPr>
          </a:p>
          <a:p>
            <a:pPr marL="457200" indent="-457200">
              <a:buFont typeface="Arial" panose="020B0604020202020204" pitchFamily="34" charset="0"/>
              <a:buChar char="•"/>
            </a:pPr>
            <a:r>
              <a:rPr lang="sv-SE" sz="2800" b="0" dirty="0">
                <a:solidFill>
                  <a:srgbClr val="786F64"/>
                </a:solidFill>
              </a:rPr>
              <a:t>2019 uppgick rörelsekostnaderna till 96,3 MSEK.</a:t>
            </a:r>
          </a:p>
          <a:p>
            <a:pPr marL="457200" indent="-457200">
              <a:buFont typeface="Arial" panose="020B0604020202020204" pitchFamily="34" charset="0"/>
              <a:buChar char="•"/>
            </a:pPr>
            <a:r>
              <a:rPr lang="sv-SE" sz="2800" b="0" dirty="0">
                <a:solidFill>
                  <a:srgbClr val="786F64"/>
                </a:solidFill>
              </a:rPr>
              <a:t>Detta drivs i huvudsak av kostnader för utvecklingen </a:t>
            </a:r>
            <a:br>
              <a:rPr lang="sv-SE" sz="2800" b="0" dirty="0">
                <a:solidFill>
                  <a:srgbClr val="786F64"/>
                </a:solidFill>
              </a:rPr>
            </a:br>
            <a:r>
              <a:rPr lang="sv-SE" sz="2800" b="0" dirty="0">
                <a:solidFill>
                  <a:srgbClr val="786F64"/>
                </a:solidFill>
              </a:rPr>
              <a:t>av </a:t>
            </a:r>
            <a:r>
              <a:rPr lang="sv-SE" sz="2800" b="0" dirty="0" err="1">
                <a:solidFill>
                  <a:srgbClr val="786F64"/>
                </a:solidFill>
              </a:rPr>
              <a:t>mesdopetam</a:t>
            </a:r>
            <a:r>
              <a:rPr lang="sv-SE" sz="2800" b="0" dirty="0">
                <a:solidFill>
                  <a:srgbClr val="786F64"/>
                </a:solidFill>
              </a:rPr>
              <a:t> och IRL752. </a:t>
            </a:r>
            <a:endParaRPr lang="sv-SE" dirty="0"/>
          </a:p>
        </p:txBody>
      </p:sp>
      <p:sp>
        <p:nvSpPr>
          <p:cNvPr id="6" name="Rectangle 5">
            <a:extLst>
              <a:ext uri="{FF2B5EF4-FFF2-40B4-BE49-F238E27FC236}">
                <a16:creationId xmlns:a16="http://schemas.microsoft.com/office/drawing/2014/main" id="{8B562E7E-7B75-4D05-879A-0E2653C421A5}"/>
              </a:ext>
            </a:extLst>
          </p:cNvPr>
          <p:cNvSpPr/>
          <p:nvPr/>
        </p:nvSpPr>
        <p:spPr>
          <a:xfrm>
            <a:off x="961173" y="1931803"/>
            <a:ext cx="6598502" cy="7167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b="1">
              <a:solidFill>
                <a:schemeClr val="accent5"/>
              </a:solidFill>
              <a:latin typeface="+mj-lt"/>
            </a:endParaRPr>
          </a:p>
        </p:txBody>
      </p:sp>
      <p:graphicFrame>
        <p:nvGraphicFramePr>
          <p:cNvPr id="13" name="Chart 12">
            <a:extLst>
              <a:ext uri="{FF2B5EF4-FFF2-40B4-BE49-F238E27FC236}">
                <a16:creationId xmlns:a16="http://schemas.microsoft.com/office/drawing/2014/main" id="{4731AEF0-427A-42EE-924A-46595907A5B9}"/>
              </a:ext>
            </a:extLst>
          </p:cNvPr>
          <p:cNvGraphicFramePr>
            <a:graphicFrameLocks/>
          </p:cNvGraphicFramePr>
          <p:nvPr/>
        </p:nvGraphicFramePr>
        <p:xfrm>
          <a:off x="1322661" y="2198837"/>
          <a:ext cx="5875525" cy="6633882"/>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04C773C1-CD19-46EF-BB0F-7107792546E6}"/>
              </a:ext>
            </a:extLst>
          </p:cNvPr>
          <p:cNvSpPr txBox="1"/>
          <p:nvPr/>
        </p:nvSpPr>
        <p:spPr>
          <a:xfrm rot="16200000">
            <a:off x="351517" y="5342485"/>
            <a:ext cx="1895168" cy="405581"/>
          </a:xfrm>
          <a:prstGeom prst="rect">
            <a:avLst/>
          </a:prstGeom>
          <a:noFill/>
        </p:spPr>
        <p:txBody>
          <a:bodyPr wrap="none" lIns="0" tIns="0" rIns="0" bIns="0" rtlCol="0">
            <a:noAutofit/>
          </a:bodyPr>
          <a:lstStyle/>
          <a:p>
            <a:pPr algn="ctr"/>
            <a:r>
              <a:rPr lang="sv-SE" sz="1600">
                <a:solidFill>
                  <a:srgbClr val="8D7A71"/>
                </a:solidFill>
              </a:rPr>
              <a:t>Miljoner SEK</a:t>
            </a:r>
          </a:p>
        </p:txBody>
      </p:sp>
    </p:spTree>
    <p:extLst>
      <p:ext uri="{BB962C8B-B14F-4D97-AF65-F5344CB8AC3E}">
        <p14:creationId xmlns:p14="http://schemas.microsoft.com/office/powerpoint/2010/main" val="384557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1E73ADC-226A-B845-9DB6-D9F301AA905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9118" t="6509" r="29828" b="6186"/>
          <a:stretch/>
        </p:blipFill>
        <p:spPr>
          <a:xfrm>
            <a:off x="971550" y="2050026"/>
            <a:ext cx="6505881" cy="6975987"/>
          </a:xfrm>
        </p:spPr>
      </p:pic>
      <p:sp>
        <p:nvSpPr>
          <p:cNvPr id="3" name="Title 2">
            <a:extLst>
              <a:ext uri="{FF2B5EF4-FFF2-40B4-BE49-F238E27FC236}">
                <a16:creationId xmlns:a16="http://schemas.microsoft.com/office/drawing/2014/main" id="{74ACA074-795C-1D43-8B1F-61CF5FABA293}"/>
              </a:ext>
            </a:extLst>
          </p:cNvPr>
          <p:cNvSpPr>
            <a:spLocks noGrp="1"/>
          </p:cNvSpPr>
          <p:nvPr>
            <p:ph type="title"/>
          </p:nvPr>
        </p:nvSpPr>
        <p:spPr/>
        <p:txBody>
          <a:bodyPr/>
          <a:lstStyle/>
          <a:p>
            <a:r>
              <a:rPr lang="sv-SE"/>
              <a:t>IRLAB – fokus på Parkinsons sjukdom</a:t>
            </a:r>
          </a:p>
        </p:txBody>
      </p:sp>
      <p:sp>
        <p:nvSpPr>
          <p:cNvPr id="4" name="Slide Number Placeholder 3">
            <a:extLst>
              <a:ext uri="{FF2B5EF4-FFF2-40B4-BE49-F238E27FC236}">
                <a16:creationId xmlns:a16="http://schemas.microsoft.com/office/drawing/2014/main" id="{98521AA1-4ED9-234D-8E8D-8BE40379EFD8}"/>
              </a:ext>
            </a:extLst>
          </p:cNvPr>
          <p:cNvSpPr>
            <a:spLocks noGrp="1"/>
          </p:cNvSpPr>
          <p:nvPr>
            <p:ph type="sldNum" sz="quarter" idx="12"/>
          </p:nvPr>
        </p:nvSpPr>
        <p:spPr/>
        <p:txBody>
          <a:bodyPr/>
          <a:lstStyle/>
          <a:p>
            <a:fld id="{0F71444E-BFE8-4098-B2A8-B83393BD9512}" type="slidenum">
              <a:rPr lang="sv-SE" smtClean="0"/>
              <a:t>2</a:t>
            </a:fld>
            <a:endParaRPr lang="sv-SE"/>
          </a:p>
        </p:txBody>
      </p:sp>
      <p:sp>
        <p:nvSpPr>
          <p:cNvPr id="5" name="Content Placeholder 4">
            <a:extLst>
              <a:ext uri="{FF2B5EF4-FFF2-40B4-BE49-F238E27FC236}">
                <a16:creationId xmlns:a16="http://schemas.microsoft.com/office/drawing/2014/main" id="{3EB6111F-A987-A24A-852C-AE188AC966F4}"/>
              </a:ext>
            </a:extLst>
          </p:cNvPr>
          <p:cNvSpPr>
            <a:spLocks noGrp="1"/>
          </p:cNvSpPr>
          <p:nvPr>
            <p:ph idx="1"/>
          </p:nvPr>
        </p:nvSpPr>
        <p:spPr>
          <a:xfrm>
            <a:off x="8041148" y="2050026"/>
            <a:ext cx="6132054" cy="6975987"/>
          </a:xfrm>
        </p:spPr>
        <p:txBody>
          <a:bodyPr/>
          <a:lstStyle/>
          <a:p>
            <a:r>
              <a:rPr lang="sv-SE" sz="2800"/>
              <a:t>IRLAB utvecklar nya läkemedel för behandling av Parkinson med mål att förändra livet för de drabbade </a:t>
            </a:r>
            <a:endParaRPr lang="sv-SE" sz="2800" b="0">
              <a:solidFill>
                <a:schemeClr val="accent5"/>
              </a:solidFill>
            </a:endParaRPr>
          </a:p>
          <a:p>
            <a:pPr marL="47625">
              <a:spcBef>
                <a:spcPts val="1700"/>
              </a:spcBef>
            </a:pPr>
            <a:r>
              <a:rPr lang="sv-SE" sz="2400">
                <a:solidFill>
                  <a:schemeClr val="accent5"/>
                </a:solidFill>
              </a:rPr>
              <a:t>6 miljoner har idag Parkinson, mer än en dubblering är förväntad till 2040.</a:t>
            </a:r>
          </a:p>
          <a:p>
            <a:pPr>
              <a:spcBef>
                <a:spcPts val="1700"/>
              </a:spcBef>
            </a:pPr>
            <a:r>
              <a:rPr lang="sv-SE" sz="2400">
                <a:solidFill>
                  <a:schemeClr val="accent5"/>
                </a:solidFill>
              </a:rPr>
              <a:t>Två ledande kliniska kandidater i Fas II</a:t>
            </a:r>
          </a:p>
          <a:p>
            <a:pPr marL="581025" indent="-342900">
              <a:buFont typeface="Arial" panose="020B0604020202020204" pitchFamily="34" charset="0"/>
              <a:buChar char="•"/>
            </a:pPr>
            <a:r>
              <a:rPr lang="sv-SE" sz="2400" b="0" err="1">
                <a:solidFill>
                  <a:schemeClr val="accent5"/>
                </a:solidFill>
              </a:rPr>
              <a:t>Mesdopetam</a:t>
            </a:r>
            <a:r>
              <a:rPr lang="sv-SE" sz="2400" b="0">
                <a:solidFill>
                  <a:schemeClr val="accent5"/>
                </a:solidFill>
              </a:rPr>
              <a:t> </a:t>
            </a:r>
          </a:p>
          <a:p>
            <a:pPr marL="581025" indent="-342900">
              <a:lnSpc>
                <a:spcPct val="100000"/>
              </a:lnSpc>
              <a:spcBef>
                <a:spcPts val="0"/>
              </a:spcBef>
              <a:buFont typeface="Arial" panose="020B0604020202020204" pitchFamily="34" charset="0"/>
              <a:buChar char="•"/>
            </a:pPr>
            <a:r>
              <a:rPr lang="sv-SE" sz="2400" b="0">
                <a:solidFill>
                  <a:schemeClr val="accent5"/>
                </a:solidFill>
              </a:rPr>
              <a:t>IRL752 </a:t>
            </a:r>
          </a:p>
          <a:p>
            <a:pPr marL="47625">
              <a:spcBef>
                <a:spcPts val="1700"/>
              </a:spcBef>
            </a:pPr>
            <a:r>
              <a:rPr lang="sv-SE" sz="2400">
                <a:solidFill>
                  <a:schemeClr val="accent5"/>
                </a:solidFill>
              </a:rPr>
              <a:t>Egenutvecklad forskningsplattform ISP</a:t>
            </a:r>
          </a:p>
          <a:p>
            <a:pPr marL="581025" indent="-342900">
              <a:lnSpc>
                <a:spcPts val="2800"/>
              </a:lnSpc>
              <a:spcBef>
                <a:spcPts val="0"/>
              </a:spcBef>
              <a:buFont typeface="Arial" panose="020B0604020202020204" pitchFamily="34" charset="0"/>
              <a:buChar char="•"/>
            </a:pPr>
            <a:r>
              <a:rPr lang="sv-SE" sz="2400" b="0">
                <a:solidFill>
                  <a:schemeClr val="accent5"/>
                </a:solidFill>
              </a:rPr>
              <a:t>Unika läkemedelskandidater med nya mekanismer upptäcks</a:t>
            </a:r>
          </a:p>
        </p:txBody>
      </p:sp>
      <p:sp>
        <p:nvSpPr>
          <p:cNvPr id="2" name="Rectangle 1">
            <a:extLst>
              <a:ext uri="{FF2B5EF4-FFF2-40B4-BE49-F238E27FC236}">
                <a16:creationId xmlns:a16="http://schemas.microsoft.com/office/drawing/2014/main" id="{7EF50C0A-B6EB-944F-93DE-95C86ECD0742}"/>
              </a:ext>
            </a:extLst>
          </p:cNvPr>
          <p:cNvSpPr/>
          <p:nvPr/>
        </p:nvSpPr>
        <p:spPr>
          <a:xfrm>
            <a:off x="2844800" y="3420533"/>
            <a:ext cx="2404533" cy="2658534"/>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t>Byt</a:t>
            </a:r>
            <a:r>
              <a:rPr lang="en-US" sz="2400"/>
              <a:t> </a:t>
            </a:r>
            <a:r>
              <a:rPr lang="en-US" sz="2400" err="1"/>
              <a:t>bild</a:t>
            </a:r>
            <a:endParaRPr lang="en-US" sz="2400"/>
          </a:p>
        </p:txBody>
      </p:sp>
      <p:pic>
        <p:nvPicPr>
          <p:cNvPr id="10" name="Picture 9" descr="A person standing in a kitchen&#10;&#10;Description automatically generated">
            <a:extLst>
              <a:ext uri="{FF2B5EF4-FFF2-40B4-BE49-F238E27FC236}">
                <a16:creationId xmlns:a16="http://schemas.microsoft.com/office/drawing/2014/main" id="{D93855E8-C8DA-0C48-9D74-7D266DD8A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54"/>
          <a:stretch/>
        </p:blipFill>
        <p:spPr>
          <a:xfrm>
            <a:off x="0" y="1631935"/>
            <a:ext cx="7741495" cy="7778264"/>
          </a:xfrm>
          <a:prstGeom prst="rect">
            <a:avLst/>
          </a:prstGeom>
        </p:spPr>
      </p:pic>
      <p:sp>
        <p:nvSpPr>
          <p:cNvPr id="6" name="Rectangle 5">
            <a:extLst>
              <a:ext uri="{FF2B5EF4-FFF2-40B4-BE49-F238E27FC236}">
                <a16:creationId xmlns:a16="http://schemas.microsoft.com/office/drawing/2014/main" id="{880F02E1-412D-C643-A53D-82D2E060F03E}"/>
              </a:ext>
            </a:extLst>
          </p:cNvPr>
          <p:cNvSpPr/>
          <p:nvPr/>
        </p:nvSpPr>
        <p:spPr>
          <a:xfrm>
            <a:off x="4032525" y="8701821"/>
            <a:ext cx="3732178" cy="707886"/>
          </a:xfrm>
          <a:prstGeom prst="rect">
            <a:avLst/>
          </a:prstGeom>
        </p:spPr>
        <p:txBody>
          <a:bodyPr wrap="square">
            <a:spAutoFit/>
          </a:bodyPr>
          <a:lstStyle/>
          <a:p>
            <a:pPr algn="r"/>
            <a:r>
              <a:rPr lang="en-GB" sz="2000" err="1">
                <a:solidFill>
                  <a:schemeClr val="bg1"/>
                </a:solidFill>
              </a:rPr>
              <a:t>Sverker</a:t>
            </a:r>
            <a:r>
              <a:rPr lang="en-GB" sz="2000">
                <a:solidFill>
                  <a:schemeClr val="bg1"/>
                </a:solidFill>
              </a:rPr>
              <a:t> Von </a:t>
            </a:r>
            <a:r>
              <a:rPr lang="en-GB" sz="2000" err="1">
                <a:solidFill>
                  <a:schemeClr val="bg1"/>
                </a:solidFill>
              </a:rPr>
              <a:t>Unge</a:t>
            </a:r>
            <a:r>
              <a:rPr lang="en-GB" sz="2000">
                <a:solidFill>
                  <a:schemeClr val="bg1"/>
                </a:solidFill>
              </a:rPr>
              <a:t>, Senior Research Scientist</a:t>
            </a:r>
            <a:endParaRPr lang="en-US" sz="2000">
              <a:solidFill>
                <a:schemeClr val="bg1"/>
              </a:solidFill>
            </a:endParaRPr>
          </a:p>
        </p:txBody>
      </p:sp>
      <p:pic>
        <p:nvPicPr>
          <p:cNvPr id="11" name="Picture 10">
            <a:extLst>
              <a:ext uri="{FF2B5EF4-FFF2-40B4-BE49-F238E27FC236}">
                <a16:creationId xmlns:a16="http://schemas.microsoft.com/office/drawing/2014/main" id="{09AF50B0-72C1-482E-A70E-EA5A9B738D27}"/>
              </a:ext>
            </a:extLst>
          </p:cNvPr>
          <p:cNvPicPr>
            <a:picLocks noChangeAspect="1"/>
          </p:cNvPicPr>
          <p:nvPr/>
        </p:nvPicPr>
        <p:blipFill>
          <a:blip r:embed="rId5"/>
          <a:stretch>
            <a:fillRect/>
          </a:stretch>
        </p:blipFill>
        <p:spPr>
          <a:xfrm>
            <a:off x="7815090" y="1863928"/>
            <a:ext cx="6601458" cy="7348181"/>
          </a:xfrm>
          <a:prstGeom prst="rect">
            <a:avLst/>
          </a:prstGeom>
        </p:spPr>
      </p:pic>
    </p:spTree>
    <p:extLst>
      <p:ext uri="{BB962C8B-B14F-4D97-AF65-F5344CB8AC3E}">
        <p14:creationId xmlns:p14="http://schemas.microsoft.com/office/powerpoint/2010/main" val="343889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66DC-7535-9447-9A41-FEA73AEBD488}"/>
              </a:ext>
            </a:extLst>
          </p:cNvPr>
          <p:cNvSpPr>
            <a:spLocks noGrp="1"/>
          </p:cNvSpPr>
          <p:nvPr>
            <p:ph type="title"/>
          </p:nvPr>
        </p:nvSpPr>
        <p:spPr/>
        <p:txBody>
          <a:bodyPr/>
          <a:lstStyle/>
          <a:p>
            <a:r>
              <a:rPr lang="en-US" dirty="0"/>
              <a:t>2020: </a:t>
            </a:r>
            <a:r>
              <a:rPr lang="en-US" dirty="0" err="1"/>
              <a:t>Året</a:t>
            </a:r>
            <a:r>
              <a:rPr lang="en-US" dirty="0"/>
              <a:t> </a:t>
            </a:r>
            <a:r>
              <a:rPr lang="en-US" dirty="0" err="1"/>
              <a:t>för</a:t>
            </a:r>
            <a:r>
              <a:rPr lang="en-US" dirty="0"/>
              <a:t> </a:t>
            </a:r>
            <a:r>
              <a:rPr lang="en-US" dirty="0" err="1"/>
              <a:t>en</a:t>
            </a:r>
            <a:r>
              <a:rPr lang="en-US" dirty="0"/>
              <a:t> </a:t>
            </a:r>
            <a:r>
              <a:rPr lang="en-US" dirty="0" err="1"/>
              <a:t>ny</a:t>
            </a:r>
            <a:r>
              <a:rPr lang="en-US" dirty="0"/>
              <a:t> </a:t>
            </a:r>
            <a:r>
              <a:rPr lang="en-US" dirty="0" err="1"/>
              <a:t>fas</a:t>
            </a:r>
            <a:r>
              <a:rPr lang="en-US" dirty="0"/>
              <a:t> </a:t>
            </a:r>
            <a:r>
              <a:rPr lang="en-US" dirty="0" err="1"/>
              <a:t>i</a:t>
            </a:r>
            <a:r>
              <a:rPr lang="en-US" dirty="0"/>
              <a:t> </a:t>
            </a:r>
            <a:r>
              <a:rPr lang="en-US" dirty="0" err="1"/>
              <a:t>bolagets</a:t>
            </a:r>
            <a:r>
              <a:rPr lang="en-US" dirty="0"/>
              <a:t> </a:t>
            </a:r>
            <a:r>
              <a:rPr lang="en-US" dirty="0" err="1"/>
              <a:t>utveckling</a:t>
            </a:r>
            <a:endParaRPr lang="en-US" dirty="0"/>
          </a:p>
        </p:txBody>
      </p:sp>
      <p:sp>
        <p:nvSpPr>
          <p:cNvPr id="4" name="Slide Number Placeholder 3">
            <a:extLst>
              <a:ext uri="{FF2B5EF4-FFF2-40B4-BE49-F238E27FC236}">
                <a16:creationId xmlns:a16="http://schemas.microsoft.com/office/drawing/2014/main" id="{D22A995F-450F-6044-BEE5-A89D76E6C216}"/>
              </a:ext>
            </a:extLst>
          </p:cNvPr>
          <p:cNvSpPr>
            <a:spLocks noGrp="1"/>
          </p:cNvSpPr>
          <p:nvPr>
            <p:ph type="sldNum" sz="quarter" idx="12"/>
          </p:nvPr>
        </p:nvSpPr>
        <p:spPr/>
        <p:txBody>
          <a:bodyPr/>
          <a:lstStyle/>
          <a:p>
            <a:fld id="{0F71444E-BFE8-4098-B2A8-B83393BD9512}" type="slidenum">
              <a:rPr lang="sv-SE" smtClean="0"/>
              <a:t>20</a:t>
            </a:fld>
            <a:endParaRPr lang="sv-SE"/>
          </a:p>
        </p:txBody>
      </p:sp>
      <p:pic>
        <p:nvPicPr>
          <p:cNvPr id="5" name="Picture 4">
            <a:extLst>
              <a:ext uri="{FF2B5EF4-FFF2-40B4-BE49-F238E27FC236}">
                <a16:creationId xmlns:a16="http://schemas.microsoft.com/office/drawing/2014/main" id="{6393B310-3A21-495F-9E81-E4A8127A911E}"/>
              </a:ext>
            </a:extLst>
          </p:cNvPr>
          <p:cNvPicPr>
            <a:picLocks noChangeAspect="1"/>
          </p:cNvPicPr>
          <p:nvPr/>
        </p:nvPicPr>
        <p:blipFill>
          <a:blip r:embed="rId2"/>
          <a:stretch>
            <a:fillRect/>
          </a:stretch>
        </p:blipFill>
        <p:spPr>
          <a:xfrm>
            <a:off x="1751438" y="2080241"/>
            <a:ext cx="4222642" cy="6970710"/>
          </a:xfrm>
          <a:prstGeom prst="rect">
            <a:avLst/>
          </a:prstGeom>
        </p:spPr>
      </p:pic>
      <p:sp>
        <p:nvSpPr>
          <p:cNvPr id="6" name="Rectangle 5">
            <a:extLst>
              <a:ext uri="{FF2B5EF4-FFF2-40B4-BE49-F238E27FC236}">
                <a16:creationId xmlns:a16="http://schemas.microsoft.com/office/drawing/2014/main" id="{F96C90FC-9F4C-4028-9DFE-55C68F0B1C11}"/>
              </a:ext>
            </a:extLst>
          </p:cNvPr>
          <p:cNvSpPr/>
          <p:nvPr/>
        </p:nvSpPr>
        <p:spPr>
          <a:xfrm>
            <a:off x="6802079" y="4282703"/>
            <a:ext cx="6786086" cy="2505045"/>
          </a:xfrm>
          <a:prstGeom prst="rect">
            <a:avLst/>
          </a:prstGeom>
        </p:spPr>
        <p:txBody>
          <a:bodyPr wrap="square">
            <a:spAutoFit/>
          </a:bodyPr>
          <a:lstStyle/>
          <a:p>
            <a:r>
              <a:rPr lang="sv-SE" sz="2800">
                <a:solidFill>
                  <a:schemeClr val="accent5"/>
                </a:solidFill>
                <a:latin typeface="+mj-lt"/>
              </a:rPr>
              <a:t>”Vi går in i ett nytt skede. Våra två projekt går från explorativ klinisk forskning till att drivas som ’</a:t>
            </a:r>
            <a:r>
              <a:rPr lang="sv-SE" sz="2800" err="1">
                <a:solidFill>
                  <a:schemeClr val="accent5"/>
                </a:solidFill>
                <a:latin typeface="+mj-lt"/>
              </a:rPr>
              <a:t>develop</a:t>
            </a:r>
            <a:r>
              <a:rPr lang="sv-SE" sz="2800">
                <a:solidFill>
                  <a:schemeClr val="accent5"/>
                </a:solidFill>
                <a:latin typeface="+mj-lt"/>
              </a:rPr>
              <a:t> for </a:t>
            </a:r>
            <a:r>
              <a:rPr lang="sv-SE" sz="2800" err="1">
                <a:solidFill>
                  <a:schemeClr val="accent5"/>
                </a:solidFill>
                <a:latin typeface="+mj-lt"/>
              </a:rPr>
              <a:t>launch</a:t>
            </a:r>
            <a:r>
              <a:rPr lang="sv-SE" sz="2800">
                <a:solidFill>
                  <a:schemeClr val="accent5"/>
                </a:solidFill>
                <a:latin typeface="+mj-lt"/>
              </a:rPr>
              <a:t>’. </a:t>
            </a:r>
          </a:p>
          <a:p>
            <a:endParaRPr lang="sv-SE"/>
          </a:p>
          <a:p>
            <a:r>
              <a:rPr lang="sv-SE" sz="2400" b="1" i="1">
                <a:solidFill>
                  <a:schemeClr val="accent5"/>
                </a:solidFill>
                <a:latin typeface="+mj-lt"/>
              </a:rPr>
              <a:t>Gunnar Olsson, styrelseledamot</a:t>
            </a:r>
          </a:p>
          <a:p>
            <a:endParaRPr lang="sv-SE"/>
          </a:p>
        </p:txBody>
      </p:sp>
      <p:pic>
        <p:nvPicPr>
          <p:cNvPr id="7" name="Picture 6" descr="A group of people sitting in a chair&#10;&#10;Description automatically generated">
            <a:extLst>
              <a:ext uri="{FF2B5EF4-FFF2-40B4-BE49-F238E27FC236}">
                <a16:creationId xmlns:a16="http://schemas.microsoft.com/office/drawing/2014/main" id="{7E3BB283-D4A1-1341-8856-E6D2457A61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83392"/>
            <a:ext cx="6459086" cy="7703669"/>
          </a:xfrm>
          <a:prstGeom prst="rect">
            <a:avLst/>
          </a:prstGeom>
        </p:spPr>
      </p:pic>
    </p:spTree>
    <p:extLst>
      <p:ext uri="{BB962C8B-B14F-4D97-AF65-F5344CB8AC3E}">
        <p14:creationId xmlns:p14="http://schemas.microsoft.com/office/powerpoint/2010/main" val="1288065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reparing food in a kitchen&#10;&#10;Description automatically generated">
            <a:extLst>
              <a:ext uri="{FF2B5EF4-FFF2-40B4-BE49-F238E27FC236}">
                <a16:creationId xmlns:a16="http://schemas.microsoft.com/office/drawing/2014/main" id="{5CC13DA3-3164-3D44-A426-578A5B7308A3}"/>
              </a:ext>
            </a:extLst>
          </p:cNvPr>
          <p:cNvPicPr>
            <a:picLocks noChangeAspect="1"/>
          </p:cNvPicPr>
          <p:nvPr/>
        </p:nvPicPr>
        <p:blipFill rotWithShape="1">
          <a:blip r:embed="rId3">
            <a:extLst>
              <a:ext uri="{28A0092B-C50C-407E-A947-70E740481C1C}">
                <a14:useLocalDpi xmlns:a14="http://schemas.microsoft.com/office/drawing/2010/main" val="0"/>
              </a:ext>
            </a:extLst>
          </a:blip>
          <a:srcRect l="13049" r="12827"/>
          <a:stretch/>
        </p:blipFill>
        <p:spPr>
          <a:xfrm>
            <a:off x="0" y="1699525"/>
            <a:ext cx="7559676" cy="7648934"/>
          </a:xfrm>
          <a:prstGeom prst="rect">
            <a:avLst/>
          </a:prstGeom>
        </p:spPr>
      </p:pic>
      <p:sp>
        <p:nvSpPr>
          <p:cNvPr id="3" name="Title 2">
            <a:extLst>
              <a:ext uri="{FF2B5EF4-FFF2-40B4-BE49-F238E27FC236}">
                <a16:creationId xmlns:a16="http://schemas.microsoft.com/office/drawing/2014/main" id="{1854FC9E-3F10-924C-9AC4-A1E19E9F007A}"/>
              </a:ext>
            </a:extLst>
          </p:cNvPr>
          <p:cNvSpPr>
            <a:spLocks noGrp="1"/>
          </p:cNvSpPr>
          <p:nvPr>
            <p:ph type="title"/>
          </p:nvPr>
        </p:nvSpPr>
        <p:spPr/>
        <p:txBody>
          <a:bodyPr/>
          <a:lstStyle/>
          <a:p>
            <a:r>
              <a:rPr lang="sv-SE"/>
              <a:t>Stärka bolagsprofilen</a:t>
            </a:r>
          </a:p>
        </p:txBody>
      </p:sp>
      <p:sp>
        <p:nvSpPr>
          <p:cNvPr id="4" name="Slide Number Placeholder 3">
            <a:extLst>
              <a:ext uri="{FF2B5EF4-FFF2-40B4-BE49-F238E27FC236}">
                <a16:creationId xmlns:a16="http://schemas.microsoft.com/office/drawing/2014/main" id="{E74E4A7E-D769-EA4E-87FD-C724F98A4595}"/>
              </a:ext>
            </a:extLst>
          </p:cNvPr>
          <p:cNvSpPr>
            <a:spLocks noGrp="1"/>
          </p:cNvSpPr>
          <p:nvPr>
            <p:ph type="sldNum" sz="quarter" idx="12"/>
          </p:nvPr>
        </p:nvSpPr>
        <p:spPr/>
        <p:txBody>
          <a:bodyPr/>
          <a:lstStyle/>
          <a:p>
            <a:fld id="{0F71444E-BFE8-4098-B2A8-B83393BD9512}" type="slidenum">
              <a:rPr lang="sv-SE" smtClean="0"/>
              <a:pPr/>
              <a:t>21</a:t>
            </a:fld>
            <a:endParaRPr lang="sv-SE"/>
          </a:p>
        </p:txBody>
      </p:sp>
      <p:sp>
        <p:nvSpPr>
          <p:cNvPr id="10" name="Content Placeholder 9">
            <a:extLst>
              <a:ext uri="{FF2B5EF4-FFF2-40B4-BE49-F238E27FC236}">
                <a16:creationId xmlns:a16="http://schemas.microsoft.com/office/drawing/2014/main" id="{85115EBC-7C29-7547-A0E3-89E59BF41802}"/>
              </a:ext>
            </a:extLst>
          </p:cNvPr>
          <p:cNvSpPr>
            <a:spLocks noGrp="1"/>
          </p:cNvSpPr>
          <p:nvPr>
            <p:ph idx="1"/>
          </p:nvPr>
        </p:nvSpPr>
        <p:spPr>
          <a:xfrm>
            <a:off x="7787147" y="1871331"/>
            <a:ext cx="6885783" cy="7648934"/>
          </a:xfrm>
        </p:spPr>
        <p:txBody>
          <a:bodyPr/>
          <a:lstStyle/>
          <a:p>
            <a:r>
              <a:rPr lang="sv-SE"/>
              <a:t>Utveckla våra kliniska kandidater vidare</a:t>
            </a:r>
            <a:endParaRPr lang="sv-SE" b="0"/>
          </a:p>
          <a:p>
            <a:pPr marL="342900" indent="-342900">
              <a:spcBef>
                <a:spcPts val="0"/>
              </a:spcBef>
              <a:spcAft>
                <a:spcPts val="300"/>
              </a:spcAft>
              <a:buFont typeface="Arial" panose="020B0604020202020204" pitchFamily="34" charset="0"/>
              <a:buChar char="•"/>
            </a:pPr>
            <a:r>
              <a:rPr lang="sv-SE" b="0" err="1">
                <a:solidFill>
                  <a:schemeClr val="accent5"/>
                </a:solidFill>
              </a:rPr>
              <a:t>Mesdopetam</a:t>
            </a:r>
            <a:endParaRPr lang="sv-SE" b="0">
              <a:solidFill>
                <a:schemeClr val="accent5"/>
              </a:solidFill>
            </a:endParaRPr>
          </a:p>
          <a:p>
            <a:pPr marL="728663" indent="-333375">
              <a:spcBef>
                <a:spcPts val="0"/>
              </a:spcBef>
              <a:spcAft>
                <a:spcPts val="300"/>
              </a:spcAft>
              <a:buFont typeface="System Font Regular"/>
              <a:buChar char="–"/>
            </a:pPr>
            <a:r>
              <a:rPr lang="sv-SE" b="0">
                <a:solidFill>
                  <a:schemeClr val="accent5"/>
                </a:solidFill>
              </a:rPr>
              <a:t>Inleda Fas </a:t>
            </a:r>
            <a:r>
              <a:rPr lang="sv-SE" b="0" err="1">
                <a:solidFill>
                  <a:schemeClr val="accent5"/>
                </a:solidFill>
              </a:rPr>
              <a:t>IIb</a:t>
            </a:r>
            <a:r>
              <a:rPr lang="sv-SE" b="0">
                <a:solidFill>
                  <a:schemeClr val="accent5"/>
                </a:solidFill>
              </a:rPr>
              <a:t>/III-studien </a:t>
            </a:r>
          </a:p>
          <a:p>
            <a:pPr marL="342900" indent="-342900">
              <a:spcBef>
                <a:spcPts val="0"/>
              </a:spcBef>
              <a:spcAft>
                <a:spcPts val="300"/>
              </a:spcAft>
              <a:buFont typeface="Arial" panose="020B0604020202020204" pitchFamily="34" charset="0"/>
              <a:buChar char="•"/>
            </a:pPr>
            <a:r>
              <a:rPr lang="sv-SE" b="0">
                <a:solidFill>
                  <a:schemeClr val="accent5"/>
                </a:solidFill>
              </a:rPr>
              <a:t>IRL752</a:t>
            </a:r>
          </a:p>
          <a:p>
            <a:pPr marL="728663" indent="-333375">
              <a:spcBef>
                <a:spcPts val="0"/>
              </a:spcBef>
              <a:spcAft>
                <a:spcPts val="300"/>
              </a:spcAft>
              <a:buFont typeface="System Font Regular"/>
              <a:buChar char="–"/>
            </a:pPr>
            <a:r>
              <a:rPr lang="sv-SE" b="0">
                <a:solidFill>
                  <a:schemeClr val="accent5"/>
                </a:solidFill>
              </a:rPr>
              <a:t>Inleda till Fas </a:t>
            </a:r>
            <a:r>
              <a:rPr lang="sv-SE" b="0" err="1">
                <a:solidFill>
                  <a:schemeClr val="accent5"/>
                </a:solidFill>
              </a:rPr>
              <a:t>IIb</a:t>
            </a:r>
            <a:r>
              <a:rPr lang="sv-SE" b="0">
                <a:solidFill>
                  <a:schemeClr val="accent5"/>
                </a:solidFill>
              </a:rPr>
              <a:t>-studien</a:t>
            </a:r>
          </a:p>
          <a:p>
            <a:pPr>
              <a:spcBef>
                <a:spcPts val="1700"/>
              </a:spcBef>
            </a:pPr>
            <a:r>
              <a:rPr lang="sv-SE"/>
              <a:t>Utveckla organisationen nationellt</a:t>
            </a:r>
          </a:p>
          <a:p>
            <a:pPr marL="342900" indent="-342900">
              <a:spcBef>
                <a:spcPts val="0"/>
              </a:spcBef>
              <a:spcAft>
                <a:spcPts val="300"/>
              </a:spcAft>
              <a:buFont typeface="Arial" panose="020B0604020202020204" pitchFamily="34" charset="0"/>
              <a:buChar char="•"/>
            </a:pPr>
            <a:r>
              <a:rPr lang="sv-SE" b="0">
                <a:solidFill>
                  <a:schemeClr val="accent5"/>
                </a:solidFill>
              </a:rPr>
              <a:t>Tillföra ny kompetens</a:t>
            </a:r>
          </a:p>
          <a:p>
            <a:pPr marL="342900" indent="-342900">
              <a:spcBef>
                <a:spcPts val="0"/>
              </a:spcBef>
              <a:spcAft>
                <a:spcPts val="300"/>
              </a:spcAft>
              <a:buFont typeface="Arial" panose="020B0604020202020204" pitchFamily="34" charset="0"/>
              <a:buChar char="•"/>
            </a:pPr>
            <a:r>
              <a:rPr lang="sv-SE" b="0">
                <a:solidFill>
                  <a:schemeClr val="accent5"/>
                </a:solidFill>
              </a:rPr>
              <a:t>Börsintroduktion på Nasdaq Stockholms huvudlista</a:t>
            </a:r>
          </a:p>
          <a:p>
            <a:pPr>
              <a:spcBef>
                <a:spcPts val="1700"/>
              </a:spcBef>
            </a:pPr>
            <a:r>
              <a:rPr lang="sv-SE"/>
              <a:t>Stärka bolagsprofilen internationellt</a:t>
            </a:r>
          </a:p>
          <a:p>
            <a:pPr marL="342900" indent="-342900">
              <a:spcBef>
                <a:spcPts val="0"/>
              </a:spcBef>
              <a:spcAft>
                <a:spcPts val="300"/>
              </a:spcAft>
              <a:buFont typeface="Arial" panose="020B0604020202020204" pitchFamily="34" charset="0"/>
              <a:buChar char="•"/>
            </a:pPr>
            <a:r>
              <a:rPr lang="sv-SE" b="0">
                <a:solidFill>
                  <a:schemeClr val="accent5"/>
                </a:solidFill>
              </a:rPr>
              <a:t>Kapitalmarknadsdagar och roadshows</a:t>
            </a:r>
          </a:p>
          <a:p>
            <a:pPr marL="342900" indent="-342900">
              <a:spcBef>
                <a:spcPts val="0"/>
              </a:spcBef>
              <a:spcAft>
                <a:spcPts val="300"/>
              </a:spcAft>
              <a:buFont typeface="Arial" panose="020B0604020202020204" pitchFamily="34" charset="0"/>
              <a:buChar char="•"/>
            </a:pPr>
            <a:r>
              <a:rPr lang="sv-SE" b="0" err="1">
                <a:solidFill>
                  <a:schemeClr val="accent5"/>
                </a:solidFill>
              </a:rPr>
              <a:t>Partneringkonferenser</a:t>
            </a:r>
            <a:endParaRPr lang="sv-SE" b="0">
              <a:solidFill>
                <a:schemeClr val="accent5"/>
              </a:solidFill>
            </a:endParaRPr>
          </a:p>
          <a:p>
            <a:pPr marL="342900" indent="-342900">
              <a:spcBef>
                <a:spcPts val="0"/>
              </a:spcBef>
              <a:spcAft>
                <a:spcPts val="300"/>
              </a:spcAft>
              <a:buFont typeface="Arial" panose="020B0604020202020204" pitchFamily="34" charset="0"/>
              <a:buChar char="•"/>
            </a:pPr>
            <a:r>
              <a:rPr lang="sv-SE" b="0">
                <a:solidFill>
                  <a:schemeClr val="accent5"/>
                </a:solidFill>
              </a:rPr>
              <a:t>Vetenskapliga möten &amp; publikationer</a:t>
            </a:r>
          </a:p>
        </p:txBody>
      </p:sp>
      <p:sp>
        <p:nvSpPr>
          <p:cNvPr id="11" name="Rectangle 10">
            <a:extLst>
              <a:ext uri="{FF2B5EF4-FFF2-40B4-BE49-F238E27FC236}">
                <a16:creationId xmlns:a16="http://schemas.microsoft.com/office/drawing/2014/main" id="{2FF05062-10E1-B642-8A18-758E2210E37D}"/>
              </a:ext>
            </a:extLst>
          </p:cNvPr>
          <p:cNvSpPr/>
          <p:nvPr/>
        </p:nvSpPr>
        <p:spPr>
          <a:xfrm>
            <a:off x="3508320" y="8640573"/>
            <a:ext cx="4051355" cy="707886"/>
          </a:xfrm>
          <a:prstGeom prst="rect">
            <a:avLst/>
          </a:prstGeom>
        </p:spPr>
        <p:txBody>
          <a:bodyPr wrap="square">
            <a:spAutoFit/>
          </a:bodyPr>
          <a:lstStyle/>
          <a:p>
            <a:pPr algn="r"/>
            <a:r>
              <a:rPr lang="en-GB" sz="2000">
                <a:solidFill>
                  <a:schemeClr val="bg1"/>
                </a:solidFill>
              </a:rPr>
              <a:t>Therese </a:t>
            </a:r>
            <a:r>
              <a:rPr lang="en-GB" sz="2000" err="1">
                <a:solidFill>
                  <a:schemeClr val="bg1"/>
                </a:solidFill>
              </a:rPr>
              <a:t>Knubbe</a:t>
            </a:r>
            <a:r>
              <a:rPr lang="en-GB" sz="2000">
                <a:solidFill>
                  <a:schemeClr val="bg1"/>
                </a:solidFill>
              </a:rPr>
              <a:t>, Senior Research Scientist</a:t>
            </a:r>
            <a:endParaRPr lang="en-US" sz="2000">
              <a:solidFill>
                <a:schemeClr val="bg1"/>
              </a:solidFill>
            </a:endParaRPr>
          </a:p>
        </p:txBody>
      </p:sp>
    </p:spTree>
    <p:extLst>
      <p:ext uri="{BB962C8B-B14F-4D97-AF65-F5344CB8AC3E}">
        <p14:creationId xmlns:p14="http://schemas.microsoft.com/office/powerpoint/2010/main" val="2098083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378241-DCAE-624A-9BAC-CFEB514DD23E}"/>
              </a:ext>
            </a:extLst>
          </p:cNvPr>
          <p:cNvPicPr>
            <a:picLocks noChangeAspect="1"/>
          </p:cNvPicPr>
          <p:nvPr/>
        </p:nvPicPr>
        <p:blipFill rotWithShape="1">
          <a:blip r:embed="rId2"/>
          <a:srcRect l="3799" r="36225"/>
          <a:stretch/>
        </p:blipFill>
        <p:spPr>
          <a:xfrm>
            <a:off x="0" y="1769426"/>
            <a:ext cx="7531967" cy="7495658"/>
          </a:xfrm>
          <a:prstGeom prst="rect">
            <a:avLst/>
          </a:prstGeom>
        </p:spPr>
      </p:pic>
      <p:sp>
        <p:nvSpPr>
          <p:cNvPr id="3" name="Title 2">
            <a:extLst>
              <a:ext uri="{FF2B5EF4-FFF2-40B4-BE49-F238E27FC236}">
                <a16:creationId xmlns:a16="http://schemas.microsoft.com/office/drawing/2014/main" id="{36EB197D-09AB-4840-84E4-ACA2CE3C9F0A}"/>
              </a:ext>
            </a:extLst>
          </p:cNvPr>
          <p:cNvSpPr>
            <a:spLocks noGrp="1"/>
          </p:cNvSpPr>
          <p:nvPr>
            <p:ph type="title"/>
          </p:nvPr>
        </p:nvSpPr>
        <p:spPr/>
        <p:txBody>
          <a:bodyPr/>
          <a:lstStyle/>
          <a:p>
            <a:r>
              <a:rPr lang="sv-SE"/>
              <a:t>Mot Nasdaq Stockholms huvudlista</a:t>
            </a:r>
          </a:p>
        </p:txBody>
      </p:sp>
      <p:sp>
        <p:nvSpPr>
          <p:cNvPr id="4" name="Slide Number Placeholder 3">
            <a:extLst>
              <a:ext uri="{FF2B5EF4-FFF2-40B4-BE49-F238E27FC236}">
                <a16:creationId xmlns:a16="http://schemas.microsoft.com/office/drawing/2014/main" id="{7EDCA918-B4BA-CE45-AF95-72D61D47B90C}"/>
              </a:ext>
            </a:extLst>
          </p:cNvPr>
          <p:cNvSpPr>
            <a:spLocks noGrp="1"/>
          </p:cNvSpPr>
          <p:nvPr>
            <p:ph type="sldNum" sz="quarter" idx="12"/>
          </p:nvPr>
        </p:nvSpPr>
        <p:spPr/>
        <p:txBody>
          <a:bodyPr/>
          <a:lstStyle/>
          <a:p>
            <a:fld id="{0F71444E-BFE8-4098-B2A8-B83393BD9512}" type="slidenum">
              <a:rPr lang="sv-SE" smtClean="0"/>
              <a:t>22</a:t>
            </a:fld>
            <a:endParaRPr lang="sv-SE"/>
          </a:p>
        </p:txBody>
      </p:sp>
      <p:sp>
        <p:nvSpPr>
          <p:cNvPr id="5" name="Content Placeholder 4">
            <a:extLst>
              <a:ext uri="{FF2B5EF4-FFF2-40B4-BE49-F238E27FC236}">
                <a16:creationId xmlns:a16="http://schemas.microsoft.com/office/drawing/2014/main" id="{83E6E378-EFE6-E04E-87A3-504F38E38A7D}"/>
              </a:ext>
            </a:extLst>
          </p:cNvPr>
          <p:cNvSpPr>
            <a:spLocks noGrp="1"/>
          </p:cNvSpPr>
          <p:nvPr>
            <p:ph idx="1"/>
          </p:nvPr>
        </p:nvSpPr>
        <p:spPr>
          <a:xfrm>
            <a:off x="7787147" y="1931804"/>
            <a:ext cx="6946770" cy="7588461"/>
          </a:xfrm>
        </p:spPr>
        <p:txBody>
          <a:bodyPr/>
          <a:lstStyle/>
          <a:p>
            <a:r>
              <a:rPr lang="sv-SE"/>
              <a:t>Jag vill tacka </a:t>
            </a:r>
            <a:endParaRPr lang="sv-SE" sz="2400" b="0">
              <a:solidFill>
                <a:srgbClr val="786F64"/>
              </a:solidFill>
            </a:endParaRPr>
          </a:p>
          <a:p>
            <a:pPr marL="342900" indent="-342900">
              <a:buFont typeface="Arial" panose="020B0604020202020204" pitchFamily="34" charset="0"/>
              <a:buChar char="•"/>
            </a:pPr>
            <a:r>
              <a:rPr lang="sv-SE" sz="2400" b="0">
                <a:solidFill>
                  <a:srgbClr val="786F64"/>
                </a:solidFill>
              </a:rPr>
              <a:t>Våra ägare</a:t>
            </a:r>
          </a:p>
          <a:p>
            <a:pPr marL="342900" indent="-342900">
              <a:buFont typeface="Arial" panose="020B0604020202020204" pitchFamily="34" charset="0"/>
              <a:buChar char="•"/>
            </a:pPr>
            <a:r>
              <a:rPr lang="sv-SE" sz="2400" b="0">
                <a:solidFill>
                  <a:srgbClr val="786F64"/>
                </a:solidFill>
              </a:rPr>
              <a:t>Våra medarbetare</a:t>
            </a:r>
          </a:p>
          <a:p>
            <a:pPr marL="342900" indent="-342900">
              <a:buFont typeface="Arial" panose="020B0604020202020204" pitchFamily="34" charset="0"/>
              <a:buChar char="•"/>
            </a:pPr>
            <a:r>
              <a:rPr lang="sv-SE" sz="2400" b="0">
                <a:solidFill>
                  <a:srgbClr val="786F64"/>
                </a:solidFill>
              </a:rPr>
              <a:t>Samarbetspartners</a:t>
            </a:r>
          </a:p>
          <a:p>
            <a:pPr marL="342900" indent="-342900">
              <a:buFont typeface="Arial" panose="020B0604020202020204" pitchFamily="34" charset="0"/>
              <a:buChar char="•"/>
            </a:pPr>
            <a:r>
              <a:rPr lang="sv-SE" sz="2400" b="0">
                <a:solidFill>
                  <a:srgbClr val="786F64"/>
                </a:solidFill>
              </a:rPr>
              <a:t>Patienter och deras familjer</a:t>
            </a:r>
          </a:p>
          <a:p>
            <a:endParaRPr lang="sv-SE" sz="2400" b="0">
              <a:solidFill>
                <a:srgbClr val="786F64"/>
              </a:solidFill>
            </a:endParaRPr>
          </a:p>
          <a:p>
            <a:r>
              <a:rPr lang="sv-SE" sz="2400" b="0">
                <a:solidFill>
                  <a:srgbClr val="786F64"/>
                </a:solidFill>
              </a:rPr>
              <a:t>Jag ser fram emot att med gemensamma krafter utveckla bolaget mot fortsatta framgångar</a:t>
            </a:r>
          </a:p>
          <a:p>
            <a:endParaRPr lang="sv-SE" sz="2400" b="0">
              <a:solidFill>
                <a:srgbClr val="786F64"/>
              </a:solidFill>
            </a:endParaRPr>
          </a:p>
          <a:p>
            <a:r>
              <a:rPr lang="sv-SE" sz="2400" b="0">
                <a:solidFill>
                  <a:srgbClr val="786F64"/>
                </a:solidFill>
              </a:rPr>
              <a:t>Slutligen vill jag tacka Styrelsen för deras stöd</a:t>
            </a:r>
          </a:p>
          <a:p>
            <a:endParaRPr lang="sv-SE" sz="2400" b="0">
              <a:solidFill>
                <a:srgbClr val="786F64"/>
              </a:solidFill>
            </a:endParaRPr>
          </a:p>
          <a:p>
            <a:endParaRPr lang="sv-SE" sz="2400">
              <a:solidFill>
                <a:srgbClr val="786F64"/>
              </a:solidFill>
              <a:latin typeface="+mj-lt"/>
            </a:endParaRPr>
          </a:p>
        </p:txBody>
      </p:sp>
    </p:spTree>
    <p:extLst>
      <p:ext uri="{BB962C8B-B14F-4D97-AF65-F5344CB8AC3E}">
        <p14:creationId xmlns:p14="http://schemas.microsoft.com/office/powerpoint/2010/main" val="341690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C8D5B87-7B4D-F146-8AB1-EDDC4079F3EF}"/>
              </a:ext>
            </a:extLst>
          </p:cNvPr>
          <p:cNvSpPr>
            <a:spLocks noGrp="1"/>
          </p:cNvSpPr>
          <p:nvPr>
            <p:ph sz="quarter" idx="11"/>
          </p:nvPr>
        </p:nvSpPr>
        <p:spPr/>
        <p:txBody>
          <a:bodyPr/>
          <a:lstStyle/>
          <a:p>
            <a:r>
              <a:rPr lang="sv-SE"/>
              <a:t>Tack!</a:t>
            </a:r>
          </a:p>
        </p:txBody>
      </p:sp>
      <p:sp>
        <p:nvSpPr>
          <p:cNvPr id="2" name="TextBox 1">
            <a:extLst>
              <a:ext uri="{FF2B5EF4-FFF2-40B4-BE49-F238E27FC236}">
                <a16:creationId xmlns:a16="http://schemas.microsoft.com/office/drawing/2014/main" id="{CC04DB61-903C-EF49-8674-97D4CE900AEC}"/>
              </a:ext>
            </a:extLst>
          </p:cNvPr>
          <p:cNvSpPr txBox="1"/>
          <p:nvPr/>
        </p:nvSpPr>
        <p:spPr>
          <a:xfrm>
            <a:off x="1964267" y="6180667"/>
            <a:ext cx="0" cy="0"/>
          </a:xfrm>
          <a:prstGeom prst="rect">
            <a:avLst/>
          </a:prstGeom>
          <a:noFill/>
        </p:spPr>
        <p:txBody>
          <a:bodyPr wrap="none" lIns="0" tIns="0" rIns="0" bIns="0" rtlCol="0">
            <a:noAutofit/>
          </a:bodyPr>
          <a:lstStyle/>
          <a:p>
            <a:endParaRPr lang="en-US" sz="2400"/>
          </a:p>
        </p:txBody>
      </p:sp>
    </p:spTree>
    <p:extLst>
      <p:ext uri="{BB962C8B-B14F-4D97-AF65-F5344CB8AC3E}">
        <p14:creationId xmlns:p14="http://schemas.microsoft.com/office/powerpoint/2010/main" val="23763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2CBD-1D8B-4942-80A0-47401673D34B}"/>
              </a:ext>
            </a:extLst>
          </p:cNvPr>
          <p:cNvSpPr>
            <a:spLocks noGrp="1"/>
          </p:cNvSpPr>
          <p:nvPr>
            <p:ph type="title"/>
          </p:nvPr>
        </p:nvSpPr>
        <p:spPr/>
        <p:txBody>
          <a:bodyPr/>
          <a:lstStyle/>
          <a:p>
            <a:r>
              <a:rPr lang="en-US" err="1"/>
              <a:t>Året</a:t>
            </a:r>
            <a:r>
              <a:rPr lang="en-US"/>
              <a:t> 2019</a:t>
            </a:r>
          </a:p>
        </p:txBody>
      </p:sp>
      <p:sp>
        <p:nvSpPr>
          <p:cNvPr id="4" name="Slide Number Placeholder 3">
            <a:extLst>
              <a:ext uri="{FF2B5EF4-FFF2-40B4-BE49-F238E27FC236}">
                <a16:creationId xmlns:a16="http://schemas.microsoft.com/office/drawing/2014/main" id="{D251E630-1236-CF46-94D5-FD4FA23EB210}"/>
              </a:ext>
            </a:extLst>
          </p:cNvPr>
          <p:cNvSpPr>
            <a:spLocks noGrp="1"/>
          </p:cNvSpPr>
          <p:nvPr>
            <p:ph type="sldNum" sz="quarter" idx="12"/>
          </p:nvPr>
        </p:nvSpPr>
        <p:spPr/>
        <p:txBody>
          <a:bodyPr/>
          <a:lstStyle/>
          <a:p>
            <a:fld id="{0F71444E-BFE8-4098-B2A8-B83393BD9512}" type="slidenum">
              <a:rPr lang="sv-SE" smtClean="0"/>
              <a:t>3</a:t>
            </a:fld>
            <a:endParaRPr lang="sv-SE"/>
          </a:p>
        </p:txBody>
      </p:sp>
      <p:sp>
        <p:nvSpPr>
          <p:cNvPr id="11" name="Rectangle 10">
            <a:extLst>
              <a:ext uri="{FF2B5EF4-FFF2-40B4-BE49-F238E27FC236}">
                <a16:creationId xmlns:a16="http://schemas.microsoft.com/office/drawing/2014/main" id="{120575AB-8DAC-0B48-8CC6-0EE9F2A3B282}"/>
              </a:ext>
            </a:extLst>
          </p:cNvPr>
          <p:cNvSpPr/>
          <p:nvPr/>
        </p:nvSpPr>
        <p:spPr>
          <a:xfrm>
            <a:off x="1221923" y="2125229"/>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5"/>
                </a:solidFill>
                <a:latin typeface="+mj-lt"/>
              </a:rPr>
              <a:t>Avslutad Fas </a:t>
            </a:r>
            <a:r>
              <a:rPr lang="sv-SE" sz="2400" b="1" err="1">
                <a:solidFill>
                  <a:schemeClr val="accent5"/>
                </a:solidFill>
                <a:latin typeface="+mj-lt"/>
              </a:rPr>
              <a:t>IIa</a:t>
            </a:r>
            <a:r>
              <a:rPr lang="sv-SE" sz="2400" b="1">
                <a:solidFill>
                  <a:schemeClr val="accent5"/>
                </a:solidFill>
                <a:latin typeface="+mj-lt"/>
              </a:rPr>
              <a:t>-studie med </a:t>
            </a:r>
            <a:r>
              <a:rPr lang="sv-SE" sz="2400" b="1" err="1">
                <a:solidFill>
                  <a:schemeClr val="accent5"/>
                </a:solidFill>
                <a:latin typeface="+mj-lt"/>
              </a:rPr>
              <a:t>mesdopetam</a:t>
            </a:r>
            <a:r>
              <a:rPr lang="sv-SE" sz="2400" b="1">
                <a:solidFill>
                  <a:schemeClr val="accent5"/>
                </a:solidFill>
                <a:latin typeface="+mj-lt"/>
              </a:rPr>
              <a:t> (IRL790)</a:t>
            </a:r>
          </a:p>
        </p:txBody>
      </p:sp>
      <p:sp>
        <p:nvSpPr>
          <p:cNvPr id="12" name="Rectangle 11">
            <a:extLst>
              <a:ext uri="{FF2B5EF4-FFF2-40B4-BE49-F238E27FC236}">
                <a16:creationId xmlns:a16="http://schemas.microsoft.com/office/drawing/2014/main" id="{2481B8F9-8A84-714B-B2C5-0BE61E4B8E55}"/>
              </a:ext>
            </a:extLst>
          </p:cNvPr>
          <p:cNvSpPr/>
          <p:nvPr/>
        </p:nvSpPr>
        <p:spPr>
          <a:xfrm>
            <a:off x="1221923" y="5007421"/>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ight Triangle 12">
            <a:extLst>
              <a:ext uri="{FF2B5EF4-FFF2-40B4-BE49-F238E27FC236}">
                <a16:creationId xmlns:a16="http://schemas.microsoft.com/office/drawing/2014/main" id="{7C557B8A-C621-DB45-8023-86D375D33F9D}"/>
              </a:ext>
            </a:extLst>
          </p:cNvPr>
          <p:cNvSpPr/>
          <p:nvPr/>
        </p:nvSpPr>
        <p:spPr>
          <a:xfrm rot="10800000" flipH="1">
            <a:off x="1224682" y="5112129"/>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9CF27259-3BAE-E94D-B573-E978AD1BED83}"/>
              </a:ext>
            </a:extLst>
          </p:cNvPr>
          <p:cNvSpPr/>
          <p:nvPr/>
        </p:nvSpPr>
        <p:spPr>
          <a:xfrm>
            <a:off x="5908103" y="2119539"/>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5"/>
                </a:solidFill>
                <a:latin typeface="+mj-lt"/>
              </a:rPr>
              <a:t>Förberedelser för Fas </a:t>
            </a:r>
            <a:r>
              <a:rPr lang="sv-SE" sz="2400" b="1" err="1">
                <a:solidFill>
                  <a:schemeClr val="accent5"/>
                </a:solidFill>
                <a:latin typeface="+mj-lt"/>
              </a:rPr>
              <a:t>IIb</a:t>
            </a:r>
            <a:r>
              <a:rPr lang="sv-SE" sz="2400" b="1">
                <a:solidFill>
                  <a:schemeClr val="accent5"/>
                </a:solidFill>
                <a:latin typeface="+mj-lt"/>
              </a:rPr>
              <a:t>-studie med IRL752 och IRL790</a:t>
            </a:r>
          </a:p>
        </p:txBody>
      </p:sp>
      <p:sp>
        <p:nvSpPr>
          <p:cNvPr id="17" name="Rectangle 16">
            <a:extLst>
              <a:ext uri="{FF2B5EF4-FFF2-40B4-BE49-F238E27FC236}">
                <a16:creationId xmlns:a16="http://schemas.microsoft.com/office/drawing/2014/main" id="{FA352B50-4B45-E947-B4B1-4DD76D4ADB33}"/>
              </a:ext>
            </a:extLst>
          </p:cNvPr>
          <p:cNvSpPr/>
          <p:nvPr/>
        </p:nvSpPr>
        <p:spPr>
          <a:xfrm>
            <a:off x="10594283" y="2126825"/>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5"/>
                </a:solidFill>
                <a:latin typeface="+mj-lt"/>
              </a:rPr>
              <a:t>IRL942 &amp; 1009 beviljas patent</a:t>
            </a:r>
          </a:p>
        </p:txBody>
      </p:sp>
      <p:sp>
        <p:nvSpPr>
          <p:cNvPr id="20" name="Rectangle 19">
            <a:extLst>
              <a:ext uri="{FF2B5EF4-FFF2-40B4-BE49-F238E27FC236}">
                <a16:creationId xmlns:a16="http://schemas.microsoft.com/office/drawing/2014/main" id="{27D4EB01-605A-5344-A9AD-B928E6CE9FB3}"/>
              </a:ext>
            </a:extLst>
          </p:cNvPr>
          <p:cNvSpPr/>
          <p:nvPr/>
        </p:nvSpPr>
        <p:spPr>
          <a:xfrm>
            <a:off x="1394422" y="6422178"/>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dirty="0">
                <a:solidFill>
                  <a:schemeClr val="accent5"/>
                </a:solidFill>
                <a:latin typeface="+mj-lt"/>
              </a:rPr>
              <a:t>Ökad synlighet i högt rankade vetenskapliga tidskrifter</a:t>
            </a:r>
          </a:p>
        </p:txBody>
      </p:sp>
      <p:sp>
        <p:nvSpPr>
          <p:cNvPr id="21" name="Rectangle 20">
            <a:extLst>
              <a:ext uri="{FF2B5EF4-FFF2-40B4-BE49-F238E27FC236}">
                <a16:creationId xmlns:a16="http://schemas.microsoft.com/office/drawing/2014/main" id="{53F82F46-E533-C446-8008-912710E6B8AF}"/>
              </a:ext>
            </a:extLst>
          </p:cNvPr>
          <p:cNvSpPr/>
          <p:nvPr/>
        </p:nvSpPr>
        <p:spPr>
          <a:xfrm>
            <a:off x="1405951" y="6314815"/>
            <a:ext cx="2874183" cy="100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71E24B88-8AC1-F44D-ADA3-E44C9FC22627}"/>
              </a:ext>
            </a:extLst>
          </p:cNvPr>
          <p:cNvSpPr/>
          <p:nvPr/>
        </p:nvSpPr>
        <p:spPr>
          <a:xfrm>
            <a:off x="10869431" y="6409509"/>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5"/>
                </a:solidFill>
                <a:latin typeface="+mj-lt"/>
              </a:rPr>
              <a:t>Finansiering för </a:t>
            </a:r>
            <a:br>
              <a:rPr lang="sv-SE" sz="2400" b="1">
                <a:solidFill>
                  <a:schemeClr val="accent5"/>
                </a:solidFill>
                <a:latin typeface="+mj-lt"/>
              </a:rPr>
            </a:br>
            <a:r>
              <a:rPr lang="sv-SE" sz="2400" b="1">
                <a:solidFill>
                  <a:schemeClr val="accent5"/>
                </a:solidFill>
                <a:latin typeface="+mj-lt"/>
              </a:rPr>
              <a:t>Fas </a:t>
            </a:r>
            <a:r>
              <a:rPr lang="sv-SE" sz="2400" b="1" err="1">
                <a:solidFill>
                  <a:schemeClr val="accent5"/>
                </a:solidFill>
                <a:latin typeface="+mj-lt"/>
              </a:rPr>
              <a:t>IIb</a:t>
            </a:r>
            <a:r>
              <a:rPr lang="sv-SE" sz="2400" b="1">
                <a:solidFill>
                  <a:schemeClr val="accent5"/>
                </a:solidFill>
                <a:latin typeface="+mj-lt"/>
              </a:rPr>
              <a:t>-studier säkrad</a:t>
            </a:r>
          </a:p>
        </p:txBody>
      </p:sp>
      <p:sp>
        <p:nvSpPr>
          <p:cNvPr id="33" name="Rectangle 32">
            <a:extLst>
              <a:ext uri="{FF2B5EF4-FFF2-40B4-BE49-F238E27FC236}">
                <a16:creationId xmlns:a16="http://schemas.microsoft.com/office/drawing/2014/main" id="{BDAA2415-B5BE-334F-8C0F-6581F0C16B9A}"/>
              </a:ext>
            </a:extLst>
          </p:cNvPr>
          <p:cNvSpPr/>
          <p:nvPr/>
        </p:nvSpPr>
        <p:spPr>
          <a:xfrm>
            <a:off x="6127281" y="6431643"/>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dirty="0">
                <a:solidFill>
                  <a:schemeClr val="accent5"/>
                </a:solidFill>
                <a:latin typeface="+mj-lt"/>
              </a:rPr>
              <a:t>WHO ger IRL790 nya namnet</a:t>
            </a:r>
            <a:br>
              <a:rPr lang="sv-SE" sz="2400" b="1" dirty="0">
                <a:solidFill>
                  <a:schemeClr val="accent5"/>
                </a:solidFill>
                <a:latin typeface="+mj-lt"/>
              </a:rPr>
            </a:br>
            <a:r>
              <a:rPr lang="sv-SE" sz="3200" b="1" dirty="0" err="1">
                <a:solidFill>
                  <a:schemeClr val="accent1"/>
                </a:solidFill>
                <a:latin typeface="+mj-lt"/>
              </a:rPr>
              <a:t>mesdopetam</a:t>
            </a:r>
            <a:endParaRPr lang="sv-SE" sz="3200" b="1" dirty="0">
              <a:solidFill>
                <a:schemeClr val="accent1"/>
              </a:solidFill>
              <a:latin typeface="+mj-lt"/>
            </a:endParaRPr>
          </a:p>
        </p:txBody>
      </p:sp>
      <p:sp>
        <p:nvSpPr>
          <p:cNvPr id="36" name="Rectangle 35">
            <a:extLst>
              <a:ext uri="{FF2B5EF4-FFF2-40B4-BE49-F238E27FC236}">
                <a16:creationId xmlns:a16="http://schemas.microsoft.com/office/drawing/2014/main" id="{0E47D6D4-3B95-7F47-B02A-629F87F17D02}"/>
              </a:ext>
            </a:extLst>
          </p:cNvPr>
          <p:cNvSpPr/>
          <p:nvPr/>
        </p:nvSpPr>
        <p:spPr>
          <a:xfrm>
            <a:off x="961173" y="5692007"/>
            <a:ext cx="13323615" cy="4571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ight Triangle 36">
            <a:extLst>
              <a:ext uri="{FF2B5EF4-FFF2-40B4-BE49-F238E27FC236}">
                <a16:creationId xmlns:a16="http://schemas.microsoft.com/office/drawing/2014/main" id="{4930934E-604F-EB4D-8645-42B85164CF77}"/>
              </a:ext>
            </a:extLst>
          </p:cNvPr>
          <p:cNvSpPr/>
          <p:nvPr/>
        </p:nvSpPr>
        <p:spPr>
          <a:xfrm rot="16200000">
            <a:off x="3874901" y="5911793"/>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7B517F61-C8F1-BD41-9C9F-9DC4989DE322}"/>
              </a:ext>
            </a:extLst>
          </p:cNvPr>
          <p:cNvSpPr>
            <a:spLocks noChangeAspect="1"/>
          </p:cNvSpPr>
          <p:nvPr/>
        </p:nvSpPr>
        <p:spPr>
          <a:xfrm>
            <a:off x="1156992" y="5618827"/>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968E4B65-8CCB-0341-B570-6823868721E9}"/>
              </a:ext>
            </a:extLst>
          </p:cNvPr>
          <p:cNvSpPr>
            <a:spLocks noChangeAspect="1"/>
          </p:cNvSpPr>
          <p:nvPr/>
        </p:nvSpPr>
        <p:spPr>
          <a:xfrm>
            <a:off x="4172734" y="5618827"/>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B3527A57-457E-EE49-9658-B2744E539EA7}"/>
              </a:ext>
            </a:extLst>
          </p:cNvPr>
          <p:cNvSpPr>
            <a:spLocks noChangeAspect="1"/>
          </p:cNvSpPr>
          <p:nvPr/>
        </p:nvSpPr>
        <p:spPr>
          <a:xfrm>
            <a:off x="5853912" y="5614059"/>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30855291-F447-7241-B037-C0F1E222812D}"/>
              </a:ext>
            </a:extLst>
          </p:cNvPr>
          <p:cNvSpPr/>
          <p:nvPr/>
        </p:nvSpPr>
        <p:spPr>
          <a:xfrm>
            <a:off x="5908103" y="5006240"/>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ight Triangle 42">
            <a:extLst>
              <a:ext uri="{FF2B5EF4-FFF2-40B4-BE49-F238E27FC236}">
                <a16:creationId xmlns:a16="http://schemas.microsoft.com/office/drawing/2014/main" id="{73A8C372-73C6-8A4A-BC49-3477574AE46E}"/>
              </a:ext>
            </a:extLst>
          </p:cNvPr>
          <p:cNvSpPr/>
          <p:nvPr/>
        </p:nvSpPr>
        <p:spPr>
          <a:xfrm rot="10800000" flipH="1">
            <a:off x="5910862" y="5110948"/>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8CBA18F8-44E2-A14D-BC39-5400F2E702D6}"/>
              </a:ext>
            </a:extLst>
          </p:cNvPr>
          <p:cNvSpPr/>
          <p:nvPr/>
        </p:nvSpPr>
        <p:spPr>
          <a:xfrm>
            <a:off x="10594283" y="5008722"/>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ight Triangle 44">
            <a:extLst>
              <a:ext uri="{FF2B5EF4-FFF2-40B4-BE49-F238E27FC236}">
                <a16:creationId xmlns:a16="http://schemas.microsoft.com/office/drawing/2014/main" id="{33F017D4-4431-1542-B53E-3C05A3F31079}"/>
              </a:ext>
            </a:extLst>
          </p:cNvPr>
          <p:cNvSpPr/>
          <p:nvPr/>
        </p:nvSpPr>
        <p:spPr>
          <a:xfrm rot="10800000" flipH="1">
            <a:off x="10597042" y="5113430"/>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29D2BB2F-3B5D-9343-9E2B-86D3D78ED321}"/>
              </a:ext>
            </a:extLst>
          </p:cNvPr>
          <p:cNvSpPr/>
          <p:nvPr/>
        </p:nvSpPr>
        <p:spPr>
          <a:xfrm>
            <a:off x="6127281" y="6314815"/>
            <a:ext cx="2874183" cy="100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ight Triangle 49">
            <a:extLst>
              <a:ext uri="{FF2B5EF4-FFF2-40B4-BE49-F238E27FC236}">
                <a16:creationId xmlns:a16="http://schemas.microsoft.com/office/drawing/2014/main" id="{42CC6BB5-1BA0-3D40-AD63-06E525ABEF71}"/>
              </a:ext>
            </a:extLst>
          </p:cNvPr>
          <p:cNvSpPr/>
          <p:nvPr/>
        </p:nvSpPr>
        <p:spPr>
          <a:xfrm rot="16200000">
            <a:off x="8596231" y="5911793"/>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E668C4B5-7B47-7546-9B26-B1909CCE2039}"/>
              </a:ext>
            </a:extLst>
          </p:cNvPr>
          <p:cNvSpPr/>
          <p:nvPr/>
        </p:nvSpPr>
        <p:spPr>
          <a:xfrm>
            <a:off x="10869431" y="6308709"/>
            <a:ext cx="2874183" cy="100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ight Triangle 51">
            <a:extLst>
              <a:ext uri="{FF2B5EF4-FFF2-40B4-BE49-F238E27FC236}">
                <a16:creationId xmlns:a16="http://schemas.microsoft.com/office/drawing/2014/main" id="{A2401B9C-E3AD-9043-8729-82D4E30F681B}"/>
              </a:ext>
            </a:extLst>
          </p:cNvPr>
          <p:cNvSpPr/>
          <p:nvPr/>
        </p:nvSpPr>
        <p:spPr>
          <a:xfrm rot="16200000">
            <a:off x="13338381" y="5905687"/>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Oval 52">
            <a:extLst>
              <a:ext uri="{FF2B5EF4-FFF2-40B4-BE49-F238E27FC236}">
                <a16:creationId xmlns:a16="http://schemas.microsoft.com/office/drawing/2014/main" id="{FBCBCE65-AC7F-364F-97FA-52915241CB89}"/>
              </a:ext>
            </a:extLst>
          </p:cNvPr>
          <p:cNvSpPr>
            <a:spLocks noChangeAspect="1"/>
          </p:cNvSpPr>
          <p:nvPr/>
        </p:nvSpPr>
        <p:spPr>
          <a:xfrm>
            <a:off x="8877219" y="5632808"/>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518D1842-F4B1-F44C-A671-230600657A01}"/>
              </a:ext>
            </a:extLst>
          </p:cNvPr>
          <p:cNvSpPr>
            <a:spLocks noChangeAspect="1"/>
          </p:cNvSpPr>
          <p:nvPr/>
        </p:nvSpPr>
        <p:spPr>
          <a:xfrm>
            <a:off x="10521216" y="5630793"/>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Oval 54">
            <a:extLst>
              <a:ext uri="{FF2B5EF4-FFF2-40B4-BE49-F238E27FC236}">
                <a16:creationId xmlns:a16="http://schemas.microsoft.com/office/drawing/2014/main" id="{FB74623C-3B61-DE42-A059-5C1E3324B9EA}"/>
              </a:ext>
            </a:extLst>
          </p:cNvPr>
          <p:cNvSpPr>
            <a:spLocks noChangeAspect="1"/>
          </p:cNvSpPr>
          <p:nvPr/>
        </p:nvSpPr>
        <p:spPr>
          <a:xfrm>
            <a:off x="13632503" y="5629369"/>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6953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2CBD-1D8B-4942-80A0-47401673D34B}"/>
              </a:ext>
            </a:extLst>
          </p:cNvPr>
          <p:cNvSpPr>
            <a:spLocks noGrp="1"/>
          </p:cNvSpPr>
          <p:nvPr>
            <p:ph type="title"/>
          </p:nvPr>
        </p:nvSpPr>
        <p:spPr/>
        <p:txBody>
          <a:bodyPr/>
          <a:lstStyle/>
          <a:p>
            <a:r>
              <a:rPr lang="en-US" err="1"/>
              <a:t>Året</a:t>
            </a:r>
            <a:r>
              <a:rPr lang="en-US"/>
              <a:t> 2019</a:t>
            </a:r>
          </a:p>
        </p:txBody>
      </p:sp>
      <p:sp>
        <p:nvSpPr>
          <p:cNvPr id="4" name="Slide Number Placeholder 3">
            <a:extLst>
              <a:ext uri="{FF2B5EF4-FFF2-40B4-BE49-F238E27FC236}">
                <a16:creationId xmlns:a16="http://schemas.microsoft.com/office/drawing/2014/main" id="{D251E630-1236-CF46-94D5-FD4FA23EB210}"/>
              </a:ext>
            </a:extLst>
          </p:cNvPr>
          <p:cNvSpPr>
            <a:spLocks noGrp="1"/>
          </p:cNvSpPr>
          <p:nvPr>
            <p:ph type="sldNum" sz="quarter" idx="12"/>
          </p:nvPr>
        </p:nvSpPr>
        <p:spPr/>
        <p:txBody>
          <a:bodyPr/>
          <a:lstStyle/>
          <a:p>
            <a:fld id="{0F71444E-BFE8-4098-B2A8-B83393BD9512}" type="slidenum">
              <a:rPr lang="sv-SE" smtClean="0"/>
              <a:t>4</a:t>
            </a:fld>
            <a:endParaRPr lang="sv-SE"/>
          </a:p>
        </p:txBody>
      </p:sp>
      <p:sp>
        <p:nvSpPr>
          <p:cNvPr id="11" name="Rectangle 10">
            <a:extLst>
              <a:ext uri="{FF2B5EF4-FFF2-40B4-BE49-F238E27FC236}">
                <a16:creationId xmlns:a16="http://schemas.microsoft.com/office/drawing/2014/main" id="{120575AB-8DAC-0B48-8CC6-0EE9F2A3B282}"/>
              </a:ext>
            </a:extLst>
          </p:cNvPr>
          <p:cNvSpPr/>
          <p:nvPr/>
        </p:nvSpPr>
        <p:spPr>
          <a:xfrm>
            <a:off x="1221923" y="2125229"/>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4"/>
                </a:solidFill>
                <a:latin typeface="+mj-lt"/>
              </a:rPr>
              <a:t>Avslutad Fas </a:t>
            </a:r>
            <a:r>
              <a:rPr lang="sv-SE" sz="2400" b="1" err="1">
                <a:solidFill>
                  <a:schemeClr val="accent4"/>
                </a:solidFill>
                <a:latin typeface="+mj-lt"/>
              </a:rPr>
              <a:t>IIa</a:t>
            </a:r>
            <a:r>
              <a:rPr lang="sv-SE" sz="2400" b="1">
                <a:solidFill>
                  <a:schemeClr val="accent4"/>
                </a:solidFill>
                <a:latin typeface="+mj-lt"/>
              </a:rPr>
              <a:t>-studie med </a:t>
            </a:r>
            <a:r>
              <a:rPr lang="sv-SE" sz="2400" b="1" err="1">
                <a:solidFill>
                  <a:schemeClr val="accent4"/>
                </a:solidFill>
                <a:latin typeface="+mj-lt"/>
              </a:rPr>
              <a:t>mesdopetam</a:t>
            </a:r>
            <a:r>
              <a:rPr lang="sv-SE" sz="2400" b="1">
                <a:solidFill>
                  <a:schemeClr val="accent4"/>
                </a:solidFill>
                <a:latin typeface="+mj-lt"/>
              </a:rPr>
              <a:t> (IRL790)</a:t>
            </a:r>
          </a:p>
        </p:txBody>
      </p:sp>
      <p:sp>
        <p:nvSpPr>
          <p:cNvPr id="12" name="Rectangle 11">
            <a:extLst>
              <a:ext uri="{FF2B5EF4-FFF2-40B4-BE49-F238E27FC236}">
                <a16:creationId xmlns:a16="http://schemas.microsoft.com/office/drawing/2014/main" id="{2481B8F9-8A84-714B-B2C5-0BE61E4B8E55}"/>
              </a:ext>
            </a:extLst>
          </p:cNvPr>
          <p:cNvSpPr/>
          <p:nvPr/>
        </p:nvSpPr>
        <p:spPr>
          <a:xfrm>
            <a:off x="1221923" y="5007421"/>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ight Triangle 12">
            <a:extLst>
              <a:ext uri="{FF2B5EF4-FFF2-40B4-BE49-F238E27FC236}">
                <a16:creationId xmlns:a16="http://schemas.microsoft.com/office/drawing/2014/main" id="{7C557B8A-C621-DB45-8023-86D375D33F9D}"/>
              </a:ext>
            </a:extLst>
          </p:cNvPr>
          <p:cNvSpPr/>
          <p:nvPr/>
        </p:nvSpPr>
        <p:spPr>
          <a:xfrm rot="10800000" flipH="1">
            <a:off x="1224682" y="5112129"/>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9CF27259-3BAE-E94D-B573-E978AD1BED83}"/>
              </a:ext>
            </a:extLst>
          </p:cNvPr>
          <p:cNvSpPr/>
          <p:nvPr/>
        </p:nvSpPr>
        <p:spPr>
          <a:xfrm>
            <a:off x="5908103" y="2119539"/>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a:solidFill>
                  <a:schemeClr val="accent4"/>
                </a:solidFill>
                <a:latin typeface="+mj-lt"/>
              </a:rPr>
              <a:t>Förberedelser för Fas </a:t>
            </a:r>
            <a:r>
              <a:rPr lang="sv-SE" sz="2400" err="1">
                <a:solidFill>
                  <a:schemeClr val="accent4"/>
                </a:solidFill>
                <a:latin typeface="+mj-lt"/>
              </a:rPr>
              <a:t>IIb</a:t>
            </a:r>
            <a:r>
              <a:rPr lang="sv-SE" sz="2400">
                <a:solidFill>
                  <a:schemeClr val="accent4"/>
                </a:solidFill>
                <a:latin typeface="+mj-lt"/>
              </a:rPr>
              <a:t>-studie med IRL752</a:t>
            </a:r>
          </a:p>
        </p:txBody>
      </p:sp>
      <p:sp>
        <p:nvSpPr>
          <p:cNvPr id="17" name="Rectangle 16">
            <a:extLst>
              <a:ext uri="{FF2B5EF4-FFF2-40B4-BE49-F238E27FC236}">
                <a16:creationId xmlns:a16="http://schemas.microsoft.com/office/drawing/2014/main" id="{FA352B50-4B45-E947-B4B1-4DD76D4ADB33}"/>
              </a:ext>
            </a:extLst>
          </p:cNvPr>
          <p:cNvSpPr/>
          <p:nvPr/>
        </p:nvSpPr>
        <p:spPr>
          <a:xfrm>
            <a:off x="10594283" y="2126825"/>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4"/>
                </a:solidFill>
                <a:latin typeface="+mj-lt"/>
              </a:rPr>
              <a:t>IRL942 &amp; 1009 beviljas patent</a:t>
            </a:r>
          </a:p>
        </p:txBody>
      </p:sp>
      <p:sp>
        <p:nvSpPr>
          <p:cNvPr id="20" name="Rectangle 19">
            <a:extLst>
              <a:ext uri="{FF2B5EF4-FFF2-40B4-BE49-F238E27FC236}">
                <a16:creationId xmlns:a16="http://schemas.microsoft.com/office/drawing/2014/main" id="{27D4EB01-605A-5344-A9AD-B928E6CE9FB3}"/>
              </a:ext>
            </a:extLst>
          </p:cNvPr>
          <p:cNvSpPr/>
          <p:nvPr/>
        </p:nvSpPr>
        <p:spPr>
          <a:xfrm>
            <a:off x="1394422" y="6422178"/>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sv-SE" sz="2400" b="1">
                <a:solidFill>
                  <a:srgbClr val="786F64"/>
                </a:solidFill>
                <a:latin typeface="Times"/>
              </a:rPr>
              <a:t>Ökad synlighet högt rankade vetenskapliga tidskrifter</a:t>
            </a:r>
          </a:p>
        </p:txBody>
      </p:sp>
      <p:sp>
        <p:nvSpPr>
          <p:cNvPr id="21" name="Rectangle 20">
            <a:extLst>
              <a:ext uri="{FF2B5EF4-FFF2-40B4-BE49-F238E27FC236}">
                <a16:creationId xmlns:a16="http://schemas.microsoft.com/office/drawing/2014/main" id="{53F82F46-E533-C446-8008-912710E6B8AF}"/>
              </a:ext>
            </a:extLst>
          </p:cNvPr>
          <p:cNvSpPr/>
          <p:nvPr/>
        </p:nvSpPr>
        <p:spPr>
          <a:xfrm>
            <a:off x="1405951" y="6314815"/>
            <a:ext cx="2874183" cy="100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71E24B88-8AC1-F44D-ADA3-E44C9FC22627}"/>
              </a:ext>
            </a:extLst>
          </p:cNvPr>
          <p:cNvSpPr/>
          <p:nvPr/>
        </p:nvSpPr>
        <p:spPr>
          <a:xfrm>
            <a:off x="10869431" y="6409509"/>
            <a:ext cx="2874183" cy="2874183"/>
          </a:xfrm>
          <a:prstGeom prst="rect">
            <a:avLst/>
          </a:prstGeom>
          <a:solidFill>
            <a:schemeClr val="accent1">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sv-SE" sz="2400" b="1">
                <a:solidFill>
                  <a:srgbClr val="786F64"/>
                </a:solidFill>
                <a:latin typeface="Times"/>
              </a:rPr>
              <a:t>Finansiering för </a:t>
            </a:r>
            <a:br>
              <a:rPr lang="sv-SE" sz="2400" b="1">
                <a:solidFill>
                  <a:srgbClr val="786F64"/>
                </a:solidFill>
                <a:latin typeface="Times"/>
              </a:rPr>
            </a:br>
            <a:r>
              <a:rPr lang="sv-SE" sz="2400" b="1">
                <a:solidFill>
                  <a:srgbClr val="786F64"/>
                </a:solidFill>
                <a:latin typeface="Times"/>
              </a:rPr>
              <a:t>Fas </a:t>
            </a:r>
            <a:r>
              <a:rPr lang="sv-SE" sz="2400" b="1" err="1">
                <a:solidFill>
                  <a:srgbClr val="786F64"/>
                </a:solidFill>
                <a:latin typeface="Times"/>
              </a:rPr>
              <a:t>IIb</a:t>
            </a:r>
            <a:r>
              <a:rPr lang="sv-SE" sz="2400" b="1">
                <a:solidFill>
                  <a:srgbClr val="786F64"/>
                </a:solidFill>
                <a:latin typeface="Times"/>
              </a:rPr>
              <a:t>-studier säkrad</a:t>
            </a:r>
          </a:p>
        </p:txBody>
      </p:sp>
      <p:sp>
        <p:nvSpPr>
          <p:cNvPr id="33" name="Rectangle 32">
            <a:extLst>
              <a:ext uri="{FF2B5EF4-FFF2-40B4-BE49-F238E27FC236}">
                <a16:creationId xmlns:a16="http://schemas.microsoft.com/office/drawing/2014/main" id="{BDAA2415-B5BE-334F-8C0F-6581F0C16B9A}"/>
              </a:ext>
            </a:extLst>
          </p:cNvPr>
          <p:cNvSpPr/>
          <p:nvPr/>
        </p:nvSpPr>
        <p:spPr>
          <a:xfrm>
            <a:off x="6127281" y="6431643"/>
            <a:ext cx="2874183" cy="287418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a:solidFill>
                  <a:schemeClr val="accent5"/>
                </a:solidFill>
              </a:rPr>
              <a:t>WHO ger IRL790 nya namnet</a:t>
            </a:r>
            <a:br>
              <a:rPr lang="sv-SE" sz="2400" b="1">
                <a:solidFill>
                  <a:schemeClr val="accent5"/>
                </a:solidFill>
              </a:rPr>
            </a:br>
            <a:r>
              <a:rPr lang="sv-SE" sz="3200" b="1" err="1">
                <a:solidFill>
                  <a:schemeClr val="accent1"/>
                </a:solidFill>
              </a:rPr>
              <a:t>mesdopetam</a:t>
            </a:r>
            <a:endParaRPr lang="sv-SE" sz="3200" b="1">
              <a:solidFill>
                <a:schemeClr val="accent1"/>
              </a:solidFill>
            </a:endParaRPr>
          </a:p>
        </p:txBody>
      </p:sp>
      <p:sp>
        <p:nvSpPr>
          <p:cNvPr id="36" name="Rectangle 35">
            <a:extLst>
              <a:ext uri="{FF2B5EF4-FFF2-40B4-BE49-F238E27FC236}">
                <a16:creationId xmlns:a16="http://schemas.microsoft.com/office/drawing/2014/main" id="{0E47D6D4-3B95-7F47-B02A-629F87F17D02}"/>
              </a:ext>
            </a:extLst>
          </p:cNvPr>
          <p:cNvSpPr/>
          <p:nvPr/>
        </p:nvSpPr>
        <p:spPr>
          <a:xfrm>
            <a:off x="961173" y="5692007"/>
            <a:ext cx="13323615" cy="4571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ight Triangle 36">
            <a:extLst>
              <a:ext uri="{FF2B5EF4-FFF2-40B4-BE49-F238E27FC236}">
                <a16:creationId xmlns:a16="http://schemas.microsoft.com/office/drawing/2014/main" id="{4930934E-604F-EB4D-8645-42B85164CF77}"/>
              </a:ext>
            </a:extLst>
          </p:cNvPr>
          <p:cNvSpPr/>
          <p:nvPr/>
        </p:nvSpPr>
        <p:spPr>
          <a:xfrm rot="16200000">
            <a:off x="3874901" y="5911793"/>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7B517F61-C8F1-BD41-9C9F-9DC4989DE322}"/>
              </a:ext>
            </a:extLst>
          </p:cNvPr>
          <p:cNvSpPr>
            <a:spLocks noChangeAspect="1"/>
          </p:cNvSpPr>
          <p:nvPr/>
        </p:nvSpPr>
        <p:spPr>
          <a:xfrm>
            <a:off x="1156992" y="5618827"/>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968E4B65-8CCB-0341-B570-6823868721E9}"/>
              </a:ext>
            </a:extLst>
          </p:cNvPr>
          <p:cNvSpPr>
            <a:spLocks noChangeAspect="1"/>
          </p:cNvSpPr>
          <p:nvPr/>
        </p:nvSpPr>
        <p:spPr>
          <a:xfrm>
            <a:off x="4172734" y="5618827"/>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B3527A57-457E-EE49-9658-B2744E539EA7}"/>
              </a:ext>
            </a:extLst>
          </p:cNvPr>
          <p:cNvSpPr>
            <a:spLocks noChangeAspect="1"/>
          </p:cNvSpPr>
          <p:nvPr/>
        </p:nvSpPr>
        <p:spPr>
          <a:xfrm>
            <a:off x="5853912" y="5614059"/>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30855291-F447-7241-B037-C0F1E222812D}"/>
              </a:ext>
            </a:extLst>
          </p:cNvPr>
          <p:cNvSpPr/>
          <p:nvPr/>
        </p:nvSpPr>
        <p:spPr>
          <a:xfrm>
            <a:off x="5908103" y="5006240"/>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ight Triangle 42">
            <a:extLst>
              <a:ext uri="{FF2B5EF4-FFF2-40B4-BE49-F238E27FC236}">
                <a16:creationId xmlns:a16="http://schemas.microsoft.com/office/drawing/2014/main" id="{73A8C372-73C6-8A4A-BC49-3477574AE46E}"/>
              </a:ext>
            </a:extLst>
          </p:cNvPr>
          <p:cNvSpPr/>
          <p:nvPr/>
        </p:nvSpPr>
        <p:spPr>
          <a:xfrm rot="10800000" flipH="1">
            <a:off x="5910862" y="5110948"/>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8CBA18F8-44E2-A14D-BC39-5400F2E702D6}"/>
              </a:ext>
            </a:extLst>
          </p:cNvPr>
          <p:cNvSpPr/>
          <p:nvPr/>
        </p:nvSpPr>
        <p:spPr>
          <a:xfrm>
            <a:off x="10594283" y="5008722"/>
            <a:ext cx="2874183" cy="969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ight Triangle 44">
            <a:extLst>
              <a:ext uri="{FF2B5EF4-FFF2-40B4-BE49-F238E27FC236}">
                <a16:creationId xmlns:a16="http://schemas.microsoft.com/office/drawing/2014/main" id="{33F017D4-4431-1542-B53E-3C05A3F31079}"/>
              </a:ext>
            </a:extLst>
          </p:cNvPr>
          <p:cNvSpPr/>
          <p:nvPr/>
        </p:nvSpPr>
        <p:spPr>
          <a:xfrm rot="10800000" flipH="1">
            <a:off x="10597042" y="5113430"/>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29D2BB2F-3B5D-9343-9E2B-86D3D78ED321}"/>
              </a:ext>
            </a:extLst>
          </p:cNvPr>
          <p:cNvSpPr/>
          <p:nvPr/>
        </p:nvSpPr>
        <p:spPr>
          <a:xfrm>
            <a:off x="6127281" y="6314815"/>
            <a:ext cx="2874183" cy="1008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ight Triangle 49">
            <a:extLst>
              <a:ext uri="{FF2B5EF4-FFF2-40B4-BE49-F238E27FC236}">
                <a16:creationId xmlns:a16="http://schemas.microsoft.com/office/drawing/2014/main" id="{42CC6BB5-1BA0-3D40-AD63-06E525ABEF71}"/>
              </a:ext>
            </a:extLst>
          </p:cNvPr>
          <p:cNvSpPr/>
          <p:nvPr/>
        </p:nvSpPr>
        <p:spPr>
          <a:xfrm rot="16200000">
            <a:off x="8596231" y="5911793"/>
            <a:ext cx="410902" cy="422623"/>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E668C4B5-7B47-7546-9B26-B1909CCE2039}"/>
              </a:ext>
            </a:extLst>
          </p:cNvPr>
          <p:cNvSpPr/>
          <p:nvPr/>
        </p:nvSpPr>
        <p:spPr>
          <a:xfrm>
            <a:off x="10869431" y="6308709"/>
            <a:ext cx="2874183" cy="100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ight Triangle 51">
            <a:extLst>
              <a:ext uri="{FF2B5EF4-FFF2-40B4-BE49-F238E27FC236}">
                <a16:creationId xmlns:a16="http://schemas.microsoft.com/office/drawing/2014/main" id="{A2401B9C-E3AD-9043-8729-82D4E30F681B}"/>
              </a:ext>
            </a:extLst>
          </p:cNvPr>
          <p:cNvSpPr/>
          <p:nvPr/>
        </p:nvSpPr>
        <p:spPr>
          <a:xfrm rot="16200000">
            <a:off x="13338381" y="5905687"/>
            <a:ext cx="410902" cy="422623"/>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Oval 52">
            <a:extLst>
              <a:ext uri="{FF2B5EF4-FFF2-40B4-BE49-F238E27FC236}">
                <a16:creationId xmlns:a16="http://schemas.microsoft.com/office/drawing/2014/main" id="{FBCBCE65-AC7F-364F-97FA-52915241CB89}"/>
              </a:ext>
            </a:extLst>
          </p:cNvPr>
          <p:cNvSpPr>
            <a:spLocks noChangeAspect="1"/>
          </p:cNvSpPr>
          <p:nvPr/>
        </p:nvSpPr>
        <p:spPr>
          <a:xfrm>
            <a:off x="8877219" y="5632808"/>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518D1842-F4B1-F44C-A671-230600657A01}"/>
              </a:ext>
            </a:extLst>
          </p:cNvPr>
          <p:cNvSpPr>
            <a:spLocks noChangeAspect="1"/>
          </p:cNvSpPr>
          <p:nvPr/>
        </p:nvSpPr>
        <p:spPr>
          <a:xfrm>
            <a:off x="10521216" y="5630793"/>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Oval 54">
            <a:extLst>
              <a:ext uri="{FF2B5EF4-FFF2-40B4-BE49-F238E27FC236}">
                <a16:creationId xmlns:a16="http://schemas.microsoft.com/office/drawing/2014/main" id="{FB74623C-3B61-DE42-A059-5C1E3324B9EA}"/>
              </a:ext>
            </a:extLst>
          </p:cNvPr>
          <p:cNvSpPr>
            <a:spLocks noChangeAspect="1"/>
          </p:cNvSpPr>
          <p:nvPr/>
        </p:nvSpPr>
        <p:spPr>
          <a:xfrm>
            <a:off x="13632503" y="5629369"/>
            <a:ext cx="180000" cy="180000"/>
          </a:xfrm>
          <a:prstGeom prst="ellipse">
            <a:avLst/>
          </a:prstGeom>
          <a:solidFill>
            <a:schemeClr val="accent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D0AF4492-30DE-1A4A-95B7-2915A2E280CA}"/>
              </a:ext>
            </a:extLst>
          </p:cNvPr>
          <p:cNvSpPr/>
          <p:nvPr/>
        </p:nvSpPr>
        <p:spPr>
          <a:xfrm>
            <a:off x="946150" y="5867239"/>
            <a:ext cx="9229391" cy="353515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34A0CEFF-279B-F141-B77D-0BF0F2875855}"/>
              </a:ext>
            </a:extLst>
          </p:cNvPr>
          <p:cNvSpPr/>
          <p:nvPr/>
        </p:nvSpPr>
        <p:spPr>
          <a:xfrm>
            <a:off x="946150" y="1981199"/>
            <a:ext cx="13212028" cy="388603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1D843FB0-784E-A143-AF65-765F131FAFCF}"/>
              </a:ext>
            </a:extLst>
          </p:cNvPr>
          <p:cNvSpPr/>
          <p:nvPr/>
        </p:nvSpPr>
        <p:spPr>
          <a:xfrm>
            <a:off x="3313491" y="3195593"/>
            <a:ext cx="7559675" cy="5227552"/>
          </a:xfrm>
          <a:prstGeom prst="rect">
            <a:avLst/>
          </a:prstGeom>
          <a:solidFill>
            <a:srgbClr val="FFFFFF"/>
          </a:solidFill>
        </p:spPr>
        <p:txBody>
          <a:bodyPr lIns="90000" anchor="ctr">
            <a:noAutofit/>
          </a:bodyPr>
          <a:lstStyle/>
          <a:p>
            <a:pPr>
              <a:spcAft>
                <a:spcPts val="600"/>
              </a:spcAft>
            </a:pPr>
            <a:r>
              <a:rPr lang="sv-SE" sz="2800" b="1">
                <a:solidFill>
                  <a:schemeClr val="accent1"/>
                </a:solidFill>
                <a:latin typeface="+mj-lt"/>
              </a:rPr>
              <a:t>Säkrad finansiering för nästa steg</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Riktad emission: cirka 70 miljoner kronor </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Företrädesemission: cirka 145 miljoner kronor</a:t>
            </a:r>
          </a:p>
          <a:p>
            <a:pPr marL="342900" indent="-342900" defTabSz="1425550">
              <a:lnSpc>
                <a:spcPts val="3100"/>
              </a:lnSpc>
              <a:spcBef>
                <a:spcPts val="500"/>
              </a:spcBef>
              <a:spcAft>
                <a:spcPts val="500"/>
              </a:spcAft>
              <a:buFont typeface="Arial" panose="020B0604020202020204" pitchFamily="34" charset="0"/>
              <a:buChar char="•"/>
            </a:pPr>
            <a:endParaRPr lang="sv-SE" sz="2400">
              <a:solidFill>
                <a:srgbClr val="786F64"/>
              </a:solidFill>
              <a:latin typeface="+mj-lt"/>
            </a:endParaRPr>
          </a:p>
          <a:p>
            <a:pPr>
              <a:spcAft>
                <a:spcPts val="600"/>
              </a:spcAft>
            </a:pPr>
            <a:r>
              <a:rPr lang="sv-SE" sz="2800" b="1">
                <a:solidFill>
                  <a:schemeClr val="accent1"/>
                </a:solidFill>
                <a:latin typeface="+mj-lt"/>
              </a:rPr>
              <a:t>Bolaget nu rustat för att:</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Inleda Fas </a:t>
            </a:r>
            <a:r>
              <a:rPr lang="sv-SE" sz="2400" err="1">
                <a:solidFill>
                  <a:srgbClr val="786F64"/>
                </a:solidFill>
                <a:latin typeface="+mj-lt"/>
              </a:rPr>
              <a:t>IIb</a:t>
            </a:r>
            <a:r>
              <a:rPr lang="sv-SE" sz="2400">
                <a:solidFill>
                  <a:srgbClr val="786F64"/>
                </a:solidFill>
                <a:latin typeface="+mj-lt"/>
              </a:rPr>
              <a:t>/III-studien med </a:t>
            </a:r>
            <a:r>
              <a:rPr lang="sv-SE" sz="2400" err="1">
                <a:solidFill>
                  <a:srgbClr val="786F64"/>
                </a:solidFill>
                <a:latin typeface="+mj-lt"/>
              </a:rPr>
              <a:t>mesdopetam</a:t>
            </a:r>
            <a:r>
              <a:rPr lang="sv-SE" sz="2400">
                <a:solidFill>
                  <a:srgbClr val="786F64"/>
                </a:solidFill>
                <a:latin typeface="+mj-lt"/>
              </a:rPr>
              <a:t> och Fas </a:t>
            </a:r>
            <a:r>
              <a:rPr lang="sv-SE" sz="2400" err="1">
                <a:solidFill>
                  <a:srgbClr val="786F64"/>
                </a:solidFill>
                <a:latin typeface="+mj-lt"/>
              </a:rPr>
              <a:t>IIb</a:t>
            </a:r>
            <a:r>
              <a:rPr lang="sv-SE" sz="2400">
                <a:solidFill>
                  <a:srgbClr val="786F64"/>
                </a:solidFill>
                <a:latin typeface="+mj-lt"/>
              </a:rPr>
              <a:t>-studien med IRL752</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Ansöka om listning på Nasdaq Stockholms huvudlista</a:t>
            </a:r>
            <a:endParaRPr lang="en-US" sz="2400">
              <a:solidFill>
                <a:srgbClr val="786F64"/>
              </a:solidFill>
              <a:latin typeface="+mj-lt"/>
            </a:endParaRPr>
          </a:p>
        </p:txBody>
      </p:sp>
    </p:spTree>
    <p:extLst>
      <p:ext uri="{BB962C8B-B14F-4D97-AF65-F5344CB8AC3E}">
        <p14:creationId xmlns:p14="http://schemas.microsoft.com/office/powerpoint/2010/main" val="199602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FCACD-A034-CE46-9862-8DF4ABE7772D}"/>
              </a:ext>
            </a:extLst>
          </p:cNvPr>
          <p:cNvSpPr>
            <a:spLocks noGrp="1"/>
          </p:cNvSpPr>
          <p:nvPr>
            <p:ph type="title"/>
          </p:nvPr>
        </p:nvSpPr>
        <p:spPr/>
        <p:txBody>
          <a:bodyPr/>
          <a:lstStyle/>
          <a:p>
            <a:r>
              <a:rPr lang="sv-SE"/>
              <a:t>Den näst vanligaste neurodegenerativa sjukdomen</a:t>
            </a:r>
          </a:p>
        </p:txBody>
      </p:sp>
      <p:sp>
        <p:nvSpPr>
          <p:cNvPr id="4" name="Slide Number Placeholder 3">
            <a:extLst>
              <a:ext uri="{FF2B5EF4-FFF2-40B4-BE49-F238E27FC236}">
                <a16:creationId xmlns:a16="http://schemas.microsoft.com/office/drawing/2014/main" id="{B57229E7-4404-C94D-AC0D-D2EDC3E632DB}"/>
              </a:ext>
            </a:extLst>
          </p:cNvPr>
          <p:cNvSpPr>
            <a:spLocks noGrp="1"/>
          </p:cNvSpPr>
          <p:nvPr>
            <p:ph type="sldNum" sz="quarter" idx="12"/>
          </p:nvPr>
        </p:nvSpPr>
        <p:spPr/>
        <p:txBody>
          <a:bodyPr/>
          <a:lstStyle/>
          <a:p>
            <a:fld id="{0F71444E-BFE8-4098-B2A8-B83393BD9512}" type="slidenum">
              <a:rPr lang="sv-SE" smtClean="0"/>
              <a:t>5</a:t>
            </a:fld>
            <a:endParaRPr lang="sv-SE"/>
          </a:p>
        </p:txBody>
      </p:sp>
      <p:pic>
        <p:nvPicPr>
          <p:cNvPr id="10" name="Picture 9" descr="A person standing posing for the camera&#10;&#10;Description automatically generated">
            <a:extLst>
              <a:ext uri="{FF2B5EF4-FFF2-40B4-BE49-F238E27FC236}">
                <a16:creationId xmlns:a16="http://schemas.microsoft.com/office/drawing/2014/main" id="{4A580A5D-D44D-3840-96F2-CFE5A750A7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92" t="-130" r="15469"/>
          <a:stretch/>
        </p:blipFill>
        <p:spPr>
          <a:xfrm>
            <a:off x="7559675" y="1665245"/>
            <a:ext cx="7559674" cy="7698887"/>
          </a:xfrm>
          <a:prstGeom prst="rect">
            <a:avLst/>
          </a:prstGeom>
        </p:spPr>
      </p:pic>
      <p:sp>
        <p:nvSpPr>
          <p:cNvPr id="11" name="Rectangle 10">
            <a:extLst>
              <a:ext uri="{FF2B5EF4-FFF2-40B4-BE49-F238E27FC236}">
                <a16:creationId xmlns:a16="http://schemas.microsoft.com/office/drawing/2014/main" id="{BF2CFDF4-0457-9040-8C0A-F2DC008B9549}"/>
              </a:ext>
            </a:extLst>
          </p:cNvPr>
          <p:cNvSpPr/>
          <p:nvPr/>
        </p:nvSpPr>
        <p:spPr>
          <a:xfrm>
            <a:off x="961173" y="3427803"/>
            <a:ext cx="6311497" cy="4167295"/>
          </a:xfrm>
          <a:prstGeom prst="rect">
            <a:avLst/>
          </a:prstGeom>
          <a:solidFill>
            <a:schemeClr val="bg1">
              <a:alpha val="50196"/>
            </a:schemeClr>
          </a:solidFill>
        </p:spPr>
        <p:txBody>
          <a:bodyPr wrap="square">
            <a:spAutoFit/>
          </a:bodyPr>
          <a:lstStyle/>
          <a:p>
            <a:pPr>
              <a:lnSpc>
                <a:spcPct val="110000"/>
              </a:lnSpc>
            </a:pPr>
            <a:r>
              <a:rPr lang="sv-SE" sz="2800">
                <a:solidFill>
                  <a:srgbClr val="786F64"/>
                </a:solidFill>
                <a:latin typeface="+mj-lt"/>
              </a:rPr>
              <a:t>”Säker och effektiv behandling av symtom som uppkommer vid Parkinsons sjukdom ger värdefulla förbättringar av patienternas funktionsförmåga</a:t>
            </a:r>
            <a:r>
              <a:rPr lang="sv-SE" sz="2800">
                <a:solidFill>
                  <a:schemeClr val="accent4"/>
                </a:solidFill>
              </a:rPr>
              <a:t> </a:t>
            </a:r>
            <a:r>
              <a:rPr lang="sv-SE" sz="2800">
                <a:solidFill>
                  <a:srgbClr val="786F64"/>
                </a:solidFill>
                <a:latin typeface="+mj-lt"/>
              </a:rPr>
              <a:t>och betydande minskningar av samhällskostnader förenade med sjukdomen.</a:t>
            </a:r>
            <a:r>
              <a:rPr lang="sv-SE" sz="2800">
                <a:solidFill>
                  <a:schemeClr val="accent4"/>
                </a:solidFill>
              </a:rPr>
              <a:t>”</a:t>
            </a:r>
          </a:p>
          <a:p>
            <a:endParaRPr lang="sv-SE" sz="2800">
              <a:solidFill>
                <a:schemeClr val="accent4"/>
              </a:solidFill>
            </a:endParaRPr>
          </a:p>
          <a:p>
            <a:r>
              <a:rPr lang="sv-SE" sz="2400" b="1" i="1">
                <a:solidFill>
                  <a:schemeClr val="accent4"/>
                </a:solidFill>
                <a:latin typeface="+mj-lt"/>
              </a:rPr>
              <a:t>Joakim Tedroff,  CMO</a:t>
            </a:r>
          </a:p>
          <a:p>
            <a:endParaRPr lang="sv-SE" sz="2800">
              <a:solidFill>
                <a:schemeClr val="accent4"/>
              </a:solidFill>
            </a:endParaRPr>
          </a:p>
        </p:txBody>
      </p:sp>
      <p:sp>
        <p:nvSpPr>
          <p:cNvPr id="12" name="Rectangle 11">
            <a:extLst>
              <a:ext uri="{FF2B5EF4-FFF2-40B4-BE49-F238E27FC236}">
                <a16:creationId xmlns:a16="http://schemas.microsoft.com/office/drawing/2014/main" id="{4ACEB3ED-414A-5A46-9CD2-7B62575DC05E}"/>
              </a:ext>
            </a:extLst>
          </p:cNvPr>
          <p:cNvSpPr/>
          <p:nvPr/>
        </p:nvSpPr>
        <p:spPr>
          <a:xfrm>
            <a:off x="11579223" y="8656246"/>
            <a:ext cx="3540126" cy="707886"/>
          </a:xfrm>
          <a:prstGeom prst="rect">
            <a:avLst/>
          </a:prstGeom>
        </p:spPr>
        <p:txBody>
          <a:bodyPr wrap="square">
            <a:spAutoFit/>
          </a:bodyPr>
          <a:lstStyle/>
          <a:p>
            <a:pPr algn="r"/>
            <a:r>
              <a:rPr lang="en-GB" sz="2000" err="1">
                <a:solidFill>
                  <a:schemeClr val="bg1"/>
                </a:solidFill>
              </a:rPr>
              <a:t>Joakim</a:t>
            </a:r>
            <a:r>
              <a:rPr lang="en-GB" sz="2000">
                <a:solidFill>
                  <a:schemeClr val="bg1"/>
                </a:solidFill>
              </a:rPr>
              <a:t> </a:t>
            </a:r>
            <a:r>
              <a:rPr lang="en-GB" sz="2000" err="1">
                <a:solidFill>
                  <a:schemeClr val="bg1"/>
                </a:solidFill>
              </a:rPr>
              <a:t>Tedroff</a:t>
            </a:r>
            <a:r>
              <a:rPr lang="en-GB" sz="2000">
                <a:solidFill>
                  <a:schemeClr val="bg1"/>
                </a:solidFill>
              </a:rPr>
              <a:t>, </a:t>
            </a:r>
            <a:br>
              <a:rPr lang="en-GB" sz="2000">
                <a:solidFill>
                  <a:schemeClr val="bg1"/>
                </a:solidFill>
              </a:rPr>
            </a:br>
            <a:r>
              <a:rPr lang="en-GB" sz="2000">
                <a:solidFill>
                  <a:schemeClr val="bg1"/>
                </a:solidFill>
              </a:rPr>
              <a:t>Chief Medical Officer (CMO)</a:t>
            </a:r>
            <a:endParaRPr lang="en-US" sz="2000">
              <a:solidFill>
                <a:schemeClr val="bg1"/>
              </a:solidFill>
            </a:endParaRPr>
          </a:p>
        </p:txBody>
      </p:sp>
    </p:spTree>
    <p:extLst>
      <p:ext uri="{BB962C8B-B14F-4D97-AF65-F5344CB8AC3E}">
        <p14:creationId xmlns:p14="http://schemas.microsoft.com/office/powerpoint/2010/main" val="1343690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368E-8BE1-466D-AB86-5F25237FC4DB}"/>
              </a:ext>
            </a:extLst>
          </p:cNvPr>
          <p:cNvSpPr>
            <a:spLocks noGrp="1"/>
          </p:cNvSpPr>
          <p:nvPr>
            <p:ph type="title"/>
          </p:nvPr>
        </p:nvSpPr>
        <p:spPr/>
        <p:txBody>
          <a:bodyPr/>
          <a:lstStyle/>
          <a:p>
            <a:r>
              <a:rPr lang="sv-SE"/>
              <a:t>Stora behov vid behandling av Parkinsons sjukdom</a:t>
            </a:r>
          </a:p>
        </p:txBody>
      </p:sp>
      <p:sp>
        <p:nvSpPr>
          <p:cNvPr id="4" name="Slide Number Placeholder 3">
            <a:extLst>
              <a:ext uri="{FF2B5EF4-FFF2-40B4-BE49-F238E27FC236}">
                <a16:creationId xmlns:a16="http://schemas.microsoft.com/office/drawing/2014/main" id="{6FA8A1EC-E08F-43E7-ADD2-9C71CA352F2D}"/>
              </a:ext>
            </a:extLst>
          </p:cNvPr>
          <p:cNvSpPr>
            <a:spLocks noGrp="1"/>
          </p:cNvSpPr>
          <p:nvPr>
            <p:ph type="sldNum" sz="quarter" idx="12"/>
          </p:nvPr>
        </p:nvSpPr>
        <p:spPr/>
        <p:txBody>
          <a:bodyPr/>
          <a:lstStyle/>
          <a:p>
            <a:fld id="{0F71444E-BFE8-4098-B2A8-B83393BD9512}" type="slidenum">
              <a:rPr lang="sv-SE" smtClean="0"/>
              <a:t>6</a:t>
            </a:fld>
            <a:endParaRPr lang="sv-SE"/>
          </a:p>
        </p:txBody>
      </p:sp>
      <p:sp>
        <p:nvSpPr>
          <p:cNvPr id="3" name="Rectangle 2">
            <a:extLst>
              <a:ext uri="{FF2B5EF4-FFF2-40B4-BE49-F238E27FC236}">
                <a16:creationId xmlns:a16="http://schemas.microsoft.com/office/drawing/2014/main" id="{EF3F6BB8-F2BE-4C0F-92DC-76F1FEBE0D16}"/>
              </a:ext>
            </a:extLst>
          </p:cNvPr>
          <p:cNvSpPr/>
          <p:nvPr/>
        </p:nvSpPr>
        <p:spPr>
          <a:xfrm>
            <a:off x="7904145" y="2253802"/>
            <a:ext cx="6825109" cy="3301866"/>
          </a:xfrm>
          <a:prstGeom prst="rect">
            <a:avLst/>
          </a:prstGeom>
        </p:spPr>
        <p:txBody>
          <a:bodyPr wrap="square">
            <a:spAutoFit/>
          </a:bodyPr>
          <a:lstStyle/>
          <a:p>
            <a:r>
              <a:rPr lang="sv-SE" sz="2800" b="1">
                <a:solidFill>
                  <a:schemeClr val="accent1"/>
                </a:solidFill>
                <a:latin typeface="+mj-lt"/>
              </a:rPr>
              <a:t>Främsta behandlingsbehoven inkluderar:</a:t>
            </a:r>
          </a:p>
          <a:p>
            <a:endParaRPr lang="sv-SE" sz="2600" b="1">
              <a:solidFill>
                <a:schemeClr val="accent1"/>
              </a:solidFill>
              <a:latin typeface="+mj-lt"/>
              <a:cs typeface="Times"/>
            </a:endParaRP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Balansförsämring och fall </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Kognitiv nedsättning</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Motoriska komplikationer som </a:t>
            </a:r>
            <a:r>
              <a:rPr lang="sv-SE" sz="2400" err="1">
                <a:solidFill>
                  <a:srgbClr val="786F64"/>
                </a:solidFill>
                <a:latin typeface="+mj-lt"/>
              </a:rPr>
              <a:t>levodopa</a:t>
            </a:r>
            <a:r>
              <a:rPr lang="sv-SE" sz="2400">
                <a:solidFill>
                  <a:srgbClr val="786F64"/>
                </a:solidFill>
                <a:latin typeface="+mj-lt"/>
              </a:rPr>
              <a:t> inducerade </a:t>
            </a:r>
            <a:r>
              <a:rPr lang="sv-SE" sz="2400" err="1">
                <a:solidFill>
                  <a:srgbClr val="786F64"/>
                </a:solidFill>
                <a:latin typeface="+mj-lt"/>
              </a:rPr>
              <a:t>dyskinesier</a:t>
            </a:r>
            <a:r>
              <a:rPr lang="sv-SE" sz="2400">
                <a:solidFill>
                  <a:srgbClr val="786F64"/>
                </a:solidFill>
                <a:latin typeface="+mj-lt"/>
              </a:rPr>
              <a:t> (</a:t>
            </a:r>
            <a:r>
              <a:rPr lang="sv-SE" sz="2400" err="1">
                <a:solidFill>
                  <a:srgbClr val="786F64"/>
                </a:solidFill>
                <a:latin typeface="+mj-lt"/>
              </a:rPr>
              <a:t>LIDs</a:t>
            </a:r>
            <a:r>
              <a:rPr lang="sv-SE" sz="2400">
                <a:solidFill>
                  <a:srgbClr val="786F64"/>
                </a:solidFill>
                <a:latin typeface="+mj-lt"/>
              </a:rPr>
              <a:t>)</a:t>
            </a:r>
          </a:p>
          <a:p>
            <a:pPr marL="342900" indent="-342900" defTabSz="1425550">
              <a:lnSpc>
                <a:spcPts val="3100"/>
              </a:lnSpc>
              <a:spcBef>
                <a:spcPts val="500"/>
              </a:spcBef>
              <a:spcAft>
                <a:spcPts val="500"/>
              </a:spcAft>
              <a:buFont typeface="Arial" panose="020B0604020202020204" pitchFamily="34" charset="0"/>
              <a:buChar char="•"/>
            </a:pPr>
            <a:r>
              <a:rPr lang="sv-SE" sz="2400">
                <a:solidFill>
                  <a:srgbClr val="786F64"/>
                </a:solidFill>
                <a:latin typeface="+mj-lt"/>
              </a:rPr>
              <a:t>Icke-motoriska symtom, som psykos och ångest</a:t>
            </a:r>
            <a:endParaRPr lang="en-SE" sz="2400">
              <a:solidFill>
                <a:srgbClr val="786F64"/>
              </a:solidFill>
              <a:latin typeface="+mj-lt"/>
            </a:endParaRPr>
          </a:p>
        </p:txBody>
      </p:sp>
      <p:sp>
        <p:nvSpPr>
          <p:cNvPr id="9" name="Rectangle 8">
            <a:extLst>
              <a:ext uri="{FF2B5EF4-FFF2-40B4-BE49-F238E27FC236}">
                <a16:creationId xmlns:a16="http://schemas.microsoft.com/office/drawing/2014/main" id="{4E36C344-27DE-EA47-A2D5-C6893B473FB8}"/>
              </a:ext>
            </a:extLst>
          </p:cNvPr>
          <p:cNvSpPr/>
          <p:nvPr/>
        </p:nvSpPr>
        <p:spPr>
          <a:xfrm>
            <a:off x="957719" y="6045872"/>
            <a:ext cx="2661708" cy="23876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C178269B-E6A8-C844-977F-041730A6CFDE}"/>
              </a:ext>
            </a:extLst>
          </p:cNvPr>
          <p:cNvSpPr/>
          <p:nvPr/>
        </p:nvSpPr>
        <p:spPr>
          <a:xfrm>
            <a:off x="3835838" y="3505872"/>
            <a:ext cx="2661708" cy="4927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55F6F858-A148-054C-8569-528E048508E8}"/>
              </a:ext>
            </a:extLst>
          </p:cNvPr>
          <p:cNvCxnSpPr/>
          <p:nvPr/>
        </p:nvCxnSpPr>
        <p:spPr>
          <a:xfrm>
            <a:off x="856121" y="8433472"/>
            <a:ext cx="575623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4">
            <a:extLst>
              <a:ext uri="{FF2B5EF4-FFF2-40B4-BE49-F238E27FC236}">
                <a16:creationId xmlns:a16="http://schemas.microsoft.com/office/drawing/2014/main" id="{ACBF40DF-35F1-A048-817A-4B2FCFFE2013}"/>
              </a:ext>
            </a:extLst>
          </p:cNvPr>
          <p:cNvSpPr>
            <a:spLocks noGrp="1"/>
          </p:cNvSpPr>
          <p:nvPr>
            <p:ph idx="1"/>
          </p:nvPr>
        </p:nvSpPr>
        <p:spPr>
          <a:xfrm>
            <a:off x="1095654" y="6148191"/>
            <a:ext cx="2240214" cy="1533349"/>
          </a:xfrm>
        </p:spPr>
        <p:txBody>
          <a:bodyPr vert="horz" lIns="0" tIns="0" rIns="0" bIns="0" rtlCol="0" anchor="t">
            <a:noAutofit/>
          </a:bodyPr>
          <a:lstStyle/>
          <a:p>
            <a:pPr marL="0" indent="0">
              <a:buNone/>
            </a:pPr>
            <a:r>
              <a:rPr lang="sv-SE" sz="2000">
                <a:solidFill>
                  <a:schemeClr val="bg1"/>
                </a:solidFill>
                <a:cs typeface="Times"/>
              </a:rPr>
              <a:t>2015</a:t>
            </a:r>
          </a:p>
          <a:p>
            <a:pPr marL="0" indent="0">
              <a:buNone/>
            </a:pPr>
            <a:r>
              <a:rPr lang="sv-SE">
                <a:solidFill>
                  <a:schemeClr val="bg1"/>
                </a:solidFill>
                <a:cs typeface="Times"/>
              </a:rPr>
              <a:t>6,2 miljoner drabbade</a:t>
            </a:r>
          </a:p>
        </p:txBody>
      </p:sp>
      <p:sp>
        <p:nvSpPr>
          <p:cNvPr id="19" name="Content Placeholder 4">
            <a:extLst>
              <a:ext uri="{FF2B5EF4-FFF2-40B4-BE49-F238E27FC236}">
                <a16:creationId xmlns:a16="http://schemas.microsoft.com/office/drawing/2014/main" id="{378313C4-8784-8F44-BE8A-8DD5D396F4D1}"/>
              </a:ext>
            </a:extLst>
          </p:cNvPr>
          <p:cNvSpPr txBox="1">
            <a:spLocks/>
          </p:cNvSpPr>
          <p:nvPr/>
        </p:nvSpPr>
        <p:spPr>
          <a:xfrm>
            <a:off x="4046585" y="3629587"/>
            <a:ext cx="2240214" cy="1533349"/>
          </a:xfrm>
          <a:prstGeom prst="rect">
            <a:avLst/>
          </a:prstGeom>
        </p:spPr>
        <p:txBody>
          <a:bodyPr vert="horz" lIns="0" tIns="0" rIns="0" bIns="0" rtlCol="0" anchor="t">
            <a:noAutofit/>
          </a:bodyPr>
          <a:lstStyle>
            <a:lvl1pPr marL="185738" indent="-185738" algn="l" defTabSz="1425550" rtl="0" eaLnBrk="1" latinLnBrk="0" hangingPunct="1">
              <a:lnSpc>
                <a:spcPts val="3100"/>
              </a:lnSpc>
              <a:spcBef>
                <a:spcPts val="500"/>
              </a:spcBef>
              <a:spcAft>
                <a:spcPts val="500"/>
              </a:spcAft>
              <a:buFont typeface="Arial" panose="020B0604020202020204" pitchFamily="34" charset="0"/>
              <a:buChar char="•"/>
              <a:defRPr sz="2600" b="1" kern="1200">
                <a:solidFill>
                  <a:schemeClr val="accent1"/>
                </a:solidFill>
                <a:latin typeface="+mj-lt"/>
                <a:ea typeface="+mn-ea"/>
                <a:cs typeface="+mn-cs"/>
              </a:defRPr>
            </a:lvl1pPr>
            <a:lvl2pPr marL="541338" indent="-184150" algn="l" defTabSz="1425550" rtl="0" eaLnBrk="1" latinLnBrk="0" hangingPunct="1">
              <a:lnSpc>
                <a:spcPts val="3100"/>
              </a:lnSpc>
              <a:spcBef>
                <a:spcPts val="500"/>
              </a:spcBef>
              <a:buFont typeface="Arial" panose="020B0604020202020204" pitchFamily="34" charset="0"/>
              <a:buChar char="•"/>
              <a:defRPr sz="2200" kern="1200">
                <a:solidFill>
                  <a:schemeClr val="tx1"/>
                </a:solidFill>
                <a:latin typeface="+mn-lt"/>
                <a:ea typeface="+mn-ea"/>
                <a:cs typeface="+mn-cs"/>
              </a:defRPr>
            </a:lvl2pPr>
            <a:lvl3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3pPr>
            <a:lvl4pPr marL="896938" indent="-219075" algn="l" defTabSz="1425550" rtl="0" eaLnBrk="1" latinLnBrk="0" hangingPunct="1">
              <a:lnSpc>
                <a:spcPct val="90000"/>
              </a:lnSpc>
              <a:spcBef>
                <a:spcPts val="1200"/>
              </a:spcBef>
              <a:buFont typeface="Arial" panose="020B0604020202020204" pitchFamily="34" charset="0"/>
              <a:buChar char="•"/>
              <a:tabLst/>
              <a:defRPr sz="1900" kern="1200">
                <a:solidFill>
                  <a:schemeClr val="accent5"/>
                </a:solidFill>
                <a:latin typeface="+mn-lt"/>
                <a:ea typeface="+mn-ea"/>
                <a:cs typeface="+mn-cs"/>
              </a:defRPr>
            </a:lvl4pPr>
            <a:lvl5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sv-SE" sz="2000">
                <a:solidFill>
                  <a:schemeClr val="bg1"/>
                </a:solidFill>
                <a:cs typeface="Times"/>
              </a:rPr>
              <a:t>2040</a:t>
            </a:r>
          </a:p>
          <a:p>
            <a:pPr marL="0" indent="0">
              <a:buFont typeface="Arial" panose="020B0604020202020204" pitchFamily="34" charset="0"/>
              <a:buNone/>
            </a:pPr>
            <a:r>
              <a:rPr lang="sv-SE">
                <a:solidFill>
                  <a:schemeClr val="bg1"/>
                </a:solidFill>
                <a:cs typeface="Times"/>
              </a:rPr>
              <a:t>12,9 miljoner drabbade</a:t>
            </a:r>
          </a:p>
        </p:txBody>
      </p:sp>
      <p:sp>
        <p:nvSpPr>
          <p:cNvPr id="20" name="Content Placeholder 4">
            <a:extLst>
              <a:ext uri="{FF2B5EF4-FFF2-40B4-BE49-F238E27FC236}">
                <a16:creationId xmlns:a16="http://schemas.microsoft.com/office/drawing/2014/main" id="{9E0AA4D3-1988-CA49-8CDC-64983909C213}"/>
              </a:ext>
            </a:extLst>
          </p:cNvPr>
          <p:cNvSpPr txBox="1">
            <a:spLocks/>
          </p:cNvSpPr>
          <p:nvPr/>
        </p:nvSpPr>
        <p:spPr>
          <a:xfrm>
            <a:off x="865231" y="2253802"/>
            <a:ext cx="5641425" cy="1533349"/>
          </a:xfrm>
          <a:prstGeom prst="rect">
            <a:avLst/>
          </a:prstGeom>
        </p:spPr>
        <p:txBody>
          <a:bodyPr vert="horz" lIns="0" tIns="0" rIns="0" bIns="0" rtlCol="0" anchor="t">
            <a:noAutofit/>
          </a:bodyPr>
          <a:lstStyle>
            <a:lvl1pPr marL="185738" indent="-185738" algn="l" defTabSz="1425550" rtl="0" eaLnBrk="1" latinLnBrk="0" hangingPunct="1">
              <a:lnSpc>
                <a:spcPts val="3100"/>
              </a:lnSpc>
              <a:spcBef>
                <a:spcPts val="500"/>
              </a:spcBef>
              <a:spcAft>
                <a:spcPts val="500"/>
              </a:spcAft>
              <a:buFont typeface="Arial" panose="020B0604020202020204" pitchFamily="34" charset="0"/>
              <a:buChar char="•"/>
              <a:defRPr sz="2600" b="1" kern="1200">
                <a:solidFill>
                  <a:schemeClr val="accent1"/>
                </a:solidFill>
                <a:latin typeface="+mj-lt"/>
                <a:ea typeface="+mn-ea"/>
                <a:cs typeface="+mn-cs"/>
              </a:defRPr>
            </a:lvl1pPr>
            <a:lvl2pPr marL="541338" indent="-184150" algn="l" defTabSz="1425550" rtl="0" eaLnBrk="1" latinLnBrk="0" hangingPunct="1">
              <a:lnSpc>
                <a:spcPts val="3100"/>
              </a:lnSpc>
              <a:spcBef>
                <a:spcPts val="500"/>
              </a:spcBef>
              <a:buFont typeface="Arial" panose="020B0604020202020204" pitchFamily="34" charset="0"/>
              <a:buChar char="•"/>
              <a:defRPr sz="2200" kern="1200">
                <a:solidFill>
                  <a:schemeClr val="tx1"/>
                </a:solidFill>
                <a:latin typeface="+mn-lt"/>
                <a:ea typeface="+mn-ea"/>
                <a:cs typeface="+mn-cs"/>
              </a:defRPr>
            </a:lvl2pPr>
            <a:lvl3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3pPr>
            <a:lvl4pPr marL="896938" indent="-219075" algn="l" defTabSz="1425550" rtl="0" eaLnBrk="1" latinLnBrk="0" hangingPunct="1">
              <a:lnSpc>
                <a:spcPct val="90000"/>
              </a:lnSpc>
              <a:spcBef>
                <a:spcPts val="1200"/>
              </a:spcBef>
              <a:buFont typeface="Arial" panose="020B0604020202020204" pitchFamily="34" charset="0"/>
              <a:buChar char="•"/>
              <a:tabLst/>
              <a:defRPr sz="1900" kern="1200">
                <a:solidFill>
                  <a:schemeClr val="accent5"/>
                </a:solidFill>
                <a:latin typeface="+mn-lt"/>
                <a:ea typeface="+mn-ea"/>
                <a:cs typeface="+mn-cs"/>
              </a:defRPr>
            </a:lvl4pPr>
            <a:lvl5pPr marL="896938" indent="-219075"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defTabSz="1238921">
              <a:buFont typeface="Arial" panose="020B0604020202020204" pitchFamily="34" charset="0"/>
              <a:buNone/>
            </a:pPr>
            <a:r>
              <a:rPr lang="sv-SE" sz="2800"/>
              <a:t>Parkinson är en av de snabbast växande sjukdomarna</a:t>
            </a:r>
          </a:p>
        </p:txBody>
      </p:sp>
      <p:grpSp>
        <p:nvGrpSpPr>
          <p:cNvPr id="5" name="Group 4">
            <a:extLst>
              <a:ext uri="{FF2B5EF4-FFF2-40B4-BE49-F238E27FC236}">
                <a16:creationId xmlns:a16="http://schemas.microsoft.com/office/drawing/2014/main" id="{0EE33FB4-261A-4C51-BC05-EB15A9914269}"/>
              </a:ext>
            </a:extLst>
          </p:cNvPr>
          <p:cNvGrpSpPr/>
          <p:nvPr/>
        </p:nvGrpSpPr>
        <p:grpSpPr>
          <a:xfrm>
            <a:off x="7895035" y="6169731"/>
            <a:ext cx="7224315" cy="2263742"/>
            <a:chOff x="7895035" y="6169731"/>
            <a:chExt cx="7224315" cy="2263742"/>
          </a:xfrm>
        </p:grpSpPr>
        <p:sp>
          <p:nvSpPr>
            <p:cNvPr id="21" name="Rectangle 20">
              <a:extLst>
                <a:ext uri="{FF2B5EF4-FFF2-40B4-BE49-F238E27FC236}">
                  <a16:creationId xmlns:a16="http://schemas.microsoft.com/office/drawing/2014/main" id="{D263D2A9-4CFD-4E45-8C35-58B5EC0078FF}"/>
                </a:ext>
              </a:extLst>
            </p:cNvPr>
            <p:cNvSpPr/>
            <p:nvPr/>
          </p:nvSpPr>
          <p:spPr>
            <a:xfrm>
              <a:off x="7904145" y="6169731"/>
              <a:ext cx="7215205" cy="226374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823644DE-2F5E-CB4A-8C1C-9BE8CAE6075F}"/>
                </a:ext>
              </a:extLst>
            </p:cNvPr>
            <p:cNvSpPr txBox="1"/>
            <p:nvPr/>
          </p:nvSpPr>
          <p:spPr>
            <a:xfrm>
              <a:off x="8059290" y="8261534"/>
              <a:ext cx="4640710" cy="171939"/>
            </a:xfrm>
            <a:prstGeom prst="rect">
              <a:avLst/>
            </a:prstGeom>
            <a:noFill/>
          </p:spPr>
          <p:txBody>
            <a:bodyPr wrap="none" lIns="0" tIns="0" rIns="0" bIns="0" rtlCol="0">
              <a:noAutofit/>
            </a:bodyPr>
            <a:lstStyle/>
            <a:p>
              <a:r>
                <a:rPr lang="en-US" sz="1000"/>
                <a:t>Deane KHO, et al. BMJ Open 2014;4:e006434. doi:10.1136/bmjopen-2014-006434</a:t>
              </a:r>
            </a:p>
          </p:txBody>
        </p:sp>
        <p:pic>
          <p:nvPicPr>
            <p:cNvPr id="23" name="Picture 22">
              <a:extLst>
                <a:ext uri="{FF2B5EF4-FFF2-40B4-BE49-F238E27FC236}">
                  <a16:creationId xmlns:a16="http://schemas.microsoft.com/office/drawing/2014/main" id="{64BF1174-0F6E-044A-9623-D03D4B5B3055}"/>
                </a:ext>
              </a:extLst>
            </p:cNvPr>
            <p:cNvPicPr>
              <a:picLocks noChangeAspect="1"/>
            </p:cNvPicPr>
            <p:nvPr/>
          </p:nvPicPr>
          <p:blipFill>
            <a:blip r:embed="rId2"/>
            <a:stretch>
              <a:fillRect/>
            </a:stretch>
          </p:blipFill>
          <p:spPr>
            <a:xfrm>
              <a:off x="7895035" y="6520991"/>
              <a:ext cx="2072092" cy="1250339"/>
            </a:xfrm>
            <a:prstGeom prst="rect">
              <a:avLst/>
            </a:prstGeom>
          </p:spPr>
        </p:pic>
        <p:sp>
          <p:nvSpPr>
            <p:cNvPr id="24" name="TextBox 23">
              <a:extLst>
                <a:ext uri="{FF2B5EF4-FFF2-40B4-BE49-F238E27FC236}">
                  <a16:creationId xmlns:a16="http://schemas.microsoft.com/office/drawing/2014/main" id="{7AA3B05A-E868-0B48-83F5-7ED7460F6E6D}"/>
                </a:ext>
              </a:extLst>
            </p:cNvPr>
            <p:cNvSpPr txBox="1"/>
            <p:nvPr/>
          </p:nvSpPr>
          <p:spPr>
            <a:xfrm>
              <a:off x="9956339" y="6766907"/>
              <a:ext cx="4471930" cy="1046953"/>
            </a:xfrm>
            <a:prstGeom prst="rect">
              <a:avLst/>
            </a:prstGeom>
            <a:noFill/>
          </p:spPr>
          <p:txBody>
            <a:bodyPr wrap="square" lIns="0" tIns="0" rIns="0" bIns="0" rtlCol="0">
              <a:noAutofit/>
            </a:bodyPr>
            <a:lstStyle/>
            <a:p>
              <a:r>
                <a:rPr lang="en-US" sz="1800"/>
                <a:t>Priority setting partnership to identify the top 10 research priorities for the management of Parkinson’s disease</a:t>
              </a:r>
            </a:p>
          </p:txBody>
        </p:sp>
      </p:grpSp>
    </p:spTree>
    <p:extLst>
      <p:ext uri="{BB962C8B-B14F-4D97-AF65-F5344CB8AC3E}">
        <p14:creationId xmlns:p14="http://schemas.microsoft.com/office/powerpoint/2010/main" val="234778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B43FF-0F1A-2B43-98B1-F373735194C1}"/>
              </a:ext>
            </a:extLst>
          </p:cNvPr>
          <p:cNvSpPr>
            <a:spLocks noGrp="1"/>
          </p:cNvSpPr>
          <p:nvPr>
            <p:ph type="title"/>
          </p:nvPr>
        </p:nvSpPr>
        <p:spPr>
          <a:xfrm>
            <a:off x="961173" y="169330"/>
            <a:ext cx="13906294" cy="1240187"/>
          </a:xfrm>
        </p:spPr>
        <p:txBody>
          <a:bodyPr/>
          <a:lstStyle/>
          <a:p>
            <a:r>
              <a:rPr lang="sv-SE"/>
              <a:t>ISP genererar våra läkemedelskandidater</a:t>
            </a:r>
          </a:p>
        </p:txBody>
      </p:sp>
      <p:sp>
        <p:nvSpPr>
          <p:cNvPr id="4" name="Slide Number Placeholder 3">
            <a:extLst>
              <a:ext uri="{FF2B5EF4-FFF2-40B4-BE49-F238E27FC236}">
                <a16:creationId xmlns:a16="http://schemas.microsoft.com/office/drawing/2014/main" id="{810FF932-770D-B649-AD8E-DF91AD401B37}"/>
              </a:ext>
            </a:extLst>
          </p:cNvPr>
          <p:cNvSpPr>
            <a:spLocks noGrp="1"/>
          </p:cNvSpPr>
          <p:nvPr>
            <p:ph type="sldNum" sz="quarter" idx="12"/>
          </p:nvPr>
        </p:nvSpPr>
        <p:spPr/>
        <p:txBody>
          <a:bodyPr/>
          <a:lstStyle/>
          <a:p>
            <a:fld id="{0F71444E-BFE8-4098-B2A8-B83393BD9512}" type="slidenum">
              <a:rPr lang="sv-SE" smtClean="0"/>
              <a:t>7</a:t>
            </a:fld>
            <a:endParaRPr lang="sv-SE"/>
          </a:p>
        </p:txBody>
      </p:sp>
      <p:sp>
        <p:nvSpPr>
          <p:cNvPr id="5" name="Content Placeholder 4">
            <a:extLst>
              <a:ext uri="{FF2B5EF4-FFF2-40B4-BE49-F238E27FC236}">
                <a16:creationId xmlns:a16="http://schemas.microsoft.com/office/drawing/2014/main" id="{B90EFF3C-2C0D-004F-9891-45D47B3F72DF}"/>
              </a:ext>
            </a:extLst>
          </p:cNvPr>
          <p:cNvSpPr>
            <a:spLocks noGrp="1"/>
          </p:cNvSpPr>
          <p:nvPr>
            <p:ph idx="1"/>
          </p:nvPr>
        </p:nvSpPr>
        <p:spPr>
          <a:xfrm>
            <a:off x="961173" y="1975187"/>
            <a:ext cx="5913119" cy="7108722"/>
          </a:xfrm>
        </p:spPr>
        <p:txBody>
          <a:bodyPr/>
          <a:lstStyle/>
          <a:p>
            <a:r>
              <a:rPr lang="sv-SE" sz="2800" dirty="0"/>
              <a:t>Forskningsplattformen: </a:t>
            </a:r>
            <a:br>
              <a:rPr lang="sv-SE" sz="2800" dirty="0"/>
            </a:br>
            <a:r>
              <a:rPr lang="sv-SE" sz="2800" dirty="0"/>
              <a:t>Integrative Screening Process (ISP)</a:t>
            </a:r>
          </a:p>
          <a:p>
            <a:r>
              <a:rPr lang="sv-SE" dirty="0"/>
              <a:t> </a:t>
            </a:r>
          </a:p>
          <a:p>
            <a:pPr marL="342900" indent="-342900">
              <a:buFont typeface="Arial" panose="020B0604020202020204" pitchFamily="34" charset="0"/>
              <a:buChar char="•"/>
            </a:pPr>
            <a:r>
              <a:rPr lang="sv-SE" sz="2400" b="0" dirty="0">
                <a:solidFill>
                  <a:srgbClr val="786F64"/>
                </a:solidFill>
              </a:rPr>
              <a:t>Systembiologisk metod för upptäckt av läkemedelskandidater</a:t>
            </a:r>
          </a:p>
          <a:p>
            <a:pPr marL="342900" indent="-342900">
              <a:buFont typeface="Arial" panose="020B0604020202020204" pitchFamily="34" charset="0"/>
              <a:buChar char="•"/>
            </a:pPr>
            <a:endParaRPr lang="sv-SE" sz="2400" b="0" dirty="0">
              <a:solidFill>
                <a:srgbClr val="786F64"/>
              </a:solidFill>
            </a:endParaRPr>
          </a:p>
          <a:p>
            <a:pPr marL="342900" indent="-342900">
              <a:buFont typeface="Arial" panose="020B0604020202020204" pitchFamily="34" charset="0"/>
              <a:buChar char="•"/>
            </a:pPr>
            <a:r>
              <a:rPr lang="sv-SE" sz="2400" b="0" dirty="0">
                <a:solidFill>
                  <a:srgbClr val="786F64"/>
                </a:solidFill>
              </a:rPr>
              <a:t>Ökad förutsägbarhet av en läkemedelskandidats potential </a:t>
            </a:r>
          </a:p>
          <a:p>
            <a:pPr marL="342900" indent="-342900">
              <a:buFont typeface="Arial" panose="020B0604020202020204" pitchFamily="34" charset="0"/>
              <a:buChar char="•"/>
            </a:pPr>
            <a:endParaRPr lang="sv-SE" sz="2400" b="0" dirty="0">
              <a:solidFill>
                <a:srgbClr val="786F64"/>
              </a:solidFill>
            </a:endParaRPr>
          </a:p>
          <a:p>
            <a:pPr marL="342900" indent="-342900">
              <a:buFont typeface="Arial" panose="020B0604020202020204" pitchFamily="34" charset="0"/>
              <a:buChar char="•"/>
            </a:pPr>
            <a:r>
              <a:rPr lang="sv-SE" sz="2400" b="0" dirty="0">
                <a:solidFill>
                  <a:srgbClr val="786F64"/>
                </a:solidFill>
              </a:rPr>
              <a:t>Detta möjliggörs med hjälp av ISP-plattformens omfattande, högkvalitativa data och effektiva maskininlärningsmetoder</a:t>
            </a:r>
          </a:p>
        </p:txBody>
      </p:sp>
      <p:pic>
        <p:nvPicPr>
          <p:cNvPr id="7" name="Picture 6" descr="A person sitting at a desk&#10;&#10;Description automatically generated">
            <a:extLst>
              <a:ext uri="{FF2B5EF4-FFF2-40B4-BE49-F238E27FC236}">
                <a16:creationId xmlns:a16="http://schemas.microsoft.com/office/drawing/2014/main" id="{2AEE821E-5ED1-7846-A57A-3282FF380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120"/>
          <a:stretch/>
        </p:blipFill>
        <p:spPr>
          <a:xfrm>
            <a:off x="7081979" y="1678029"/>
            <a:ext cx="8037372" cy="7740162"/>
          </a:xfrm>
          <a:prstGeom prst="rect">
            <a:avLst/>
          </a:prstGeom>
        </p:spPr>
      </p:pic>
      <p:sp>
        <p:nvSpPr>
          <p:cNvPr id="8" name="Rectangle 7">
            <a:extLst>
              <a:ext uri="{FF2B5EF4-FFF2-40B4-BE49-F238E27FC236}">
                <a16:creationId xmlns:a16="http://schemas.microsoft.com/office/drawing/2014/main" id="{A10D7691-A669-954C-AC75-3E21EDE072A3}"/>
              </a:ext>
            </a:extLst>
          </p:cNvPr>
          <p:cNvSpPr/>
          <p:nvPr/>
        </p:nvSpPr>
        <p:spPr>
          <a:xfrm>
            <a:off x="7081978" y="8729966"/>
            <a:ext cx="4727579" cy="707886"/>
          </a:xfrm>
          <a:prstGeom prst="rect">
            <a:avLst/>
          </a:prstGeom>
        </p:spPr>
        <p:txBody>
          <a:bodyPr wrap="square">
            <a:spAutoFit/>
          </a:bodyPr>
          <a:lstStyle/>
          <a:p>
            <a:r>
              <a:rPr lang="en-GB" sz="2000">
                <a:solidFill>
                  <a:schemeClr val="bg1"/>
                </a:solidFill>
              </a:rPr>
              <a:t>Susanna Holm Waters, Director of Biology &amp; Biostatistics </a:t>
            </a:r>
            <a:endParaRPr lang="en-US" sz="2000">
              <a:solidFill>
                <a:schemeClr val="bg1"/>
              </a:solidFill>
            </a:endParaRPr>
          </a:p>
        </p:txBody>
      </p:sp>
    </p:spTree>
    <p:extLst>
      <p:ext uri="{BB962C8B-B14F-4D97-AF65-F5344CB8AC3E}">
        <p14:creationId xmlns:p14="http://schemas.microsoft.com/office/powerpoint/2010/main" val="403099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B8EC29A5-938B-B44A-99EC-0030E8CB5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58" y="1636346"/>
            <a:ext cx="7060641" cy="7727788"/>
          </a:xfrm>
          <a:prstGeom prst="rect">
            <a:avLst/>
          </a:prstGeom>
        </p:spPr>
      </p:pic>
      <p:sp>
        <p:nvSpPr>
          <p:cNvPr id="3" name="Title 2">
            <a:extLst>
              <a:ext uri="{FF2B5EF4-FFF2-40B4-BE49-F238E27FC236}">
                <a16:creationId xmlns:a16="http://schemas.microsoft.com/office/drawing/2014/main" id="{87446269-5E65-654D-B230-50D8CD9B6D75}"/>
              </a:ext>
            </a:extLst>
          </p:cNvPr>
          <p:cNvSpPr>
            <a:spLocks noGrp="1"/>
          </p:cNvSpPr>
          <p:nvPr>
            <p:ph type="title"/>
          </p:nvPr>
        </p:nvSpPr>
        <p:spPr/>
        <p:txBody>
          <a:bodyPr/>
          <a:lstStyle/>
          <a:p>
            <a:r>
              <a:rPr lang="sv-SE"/>
              <a:t>Projektportfölj för nya behandlingar inom Parkinson</a:t>
            </a:r>
          </a:p>
        </p:txBody>
      </p:sp>
      <p:sp>
        <p:nvSpPr>
          <p:cNvPr id="4" name="Slide Number Placeholder 3">
            <a:extLst>
              <a:ext uri="{FF2B5EF4-FFF2-40B4-BE49-F238E27FC236}">
                <a16:creationId xmlns:a16="http://schemas.microsoft.com/office/drawing/2014/main" id="{C3B9BE5D-96E0-824B-A760-9E66A113D2AD}"/>
              </a:ext>
            </a:extLst>
          </p:cNvPr>
          <p:cNvSpPr>
            <a:spLocks noGrp="1"/>
          </p:cNvSpPr>
          <p:nvPr>
            <p:ph type="sldNum" sz="quarter" idx="12"/>
          </p:nvPr>
        </p:nvSpPr>
        <p:spPr/>
        <p:txBody>
          <a:bodyPr/>
          <a:lstStyle/>
          <a:p>
            <a:fld id="{0F71444E-BFE8-4098-B2A8-B83393BD9512}" type="slidenum">
              <a:rPr lang="sv-SE" smtClean="0"/>
              <a:t>8</a:t>
            </a:fld>
            <a:endParaRPr lang="sv-SE"/>
          </a:p>
        </p:txBody>
      </p:sp>
      <p:sp>
        <p:nvSpPr>
          <p:cNvPr id="7" name="Content Placeholder 4">
            <a:extLst>
              <a:ext uri="{FF2B5EF4-FFF2-40B4-BE49-F238E27FC236}">
                <a16:creationId xmlns:a16="http://schemas.microsoft.com/office/drawing/2014/main" id="{3FBDF7C8-7180-F84D-B057-AD24A8B48482}"/>
              </a:ext>
            </a:extLst>
          </p:cNvPr>
          <p:cNvSpPr txBox="1">
            <a:spLocks/>
          </p:cNvSpPr>
          <p:nvPr/>
        </p:nvSpPr>
        <p:spPr>
          <a:xfrm>
            <a:off x="8499680" y="2052824"/>
            <a:ext cx="5239094" cy="7034026"/>
          </a:xfrm>
          <a:prstGeom prst="rect">
            <a:avLst/>
          </a:prstGeom>
        </p:spPr>
        <p:txBody>
          <a:bodyPr vert="horz" lIns="0" tIns="0" rIns="0" bIns="0" rtlCol="0">
            <a:noAutofit/>
          </a:bodyPr>
          <a:lstStyle>
            <a:lvl1pPr marL="0" indent="0" algn="l" defTabSz="1425550" rtl="0" eaLnBrk="1" latinLnBrk="0" hangingPunct="1">
              <a:lnSpc>
                <a:spcPts val="3100"/>
              </a:lnSpc>
              <a:spcBef>
                <a:spcPts val="500"/>
              </a:spcBef>
              <a:spcAft>
                <a:spcPts val="500"/>
              </a:spcAft>
              <a:buFontTx/>
              <a:buNone/>
              <a:defRPr sz="2600" b="1" kern="1200">
                <a:solidFill>
                  <a:schemeClr val="accent1"/>
                </a:solidFill>
                <a:latin typeface="+mj-lt"/>
                <a:ea typeface="+mn-ea"/>
                <a:cs typeface="+mn-cs"/>
              </a:defRPr>
            </a:lvl1pPr>
            <a:lvl2pPr marL="0" indent="0" algn="l" defTabSz="1425550" rtl="0" eaLnBrk="1" latinLnBrk="0" hangingPunct="1">
              <a:lnSpc>
                <a:spcPts val="3100"/>
              </a:lnSpc>
              <a:spcBef>
                <a:spcPts val="500"/>
              </a:spcBef>
              <a:buFontTx/>
              <a:buNone/>
              <a:defRPr sz="1800" kern="1200">
                <a:solidFill>
                  <a:schemeClr val="tx1"/>
                </a:solidFill>
                <a:latin typeface="+mn-lt"/>
                <a:ea typeface="+mn-ea"/>
                <a:cs typeface="+mn-cs"/>
              </a:defRPr>
            </a:lvl2pPr>
            <a:lvl3pPr marL="176213" indent="-176213"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3pPr>
            <a:lvl4pPr marL="176213" indent="-176213" algn="l" defTabSz="1425550" rtl="0" eaLnBrk="1" latinLnBrk="0" hangingPunct="1">
              <a:lnSpc>
                <a:spcPct val="90000"/>
              </a:lnSpc>
              <a:spcBef>
                <a:spcPts val="1200"/>
              </a:spcBef>
              <a:buFont typeface="Arial" panose="020B0604020202020204" pitchFamily="34" charset="0"/>
              <a:buChar char="•"/>
              <a:tabLst/>
              <a:defRPr sz="1900" kern="1200">
                <a:solidFill>
                  <a:schemeClr val="accent5"/>
                </a:solidFill>
                <a:latin typeface="+mn-lt"/>
                <a:ea typeface="+mn-ea"/>
                <a:cs typeface="+mn-cs"/>
              </a:defRPr>
            </a:lvl4pPr>
            <a:lvl5pPr marL="176213" indent="-176213" algn="l" defTabSz="1425550" rtl="0" eaLnBrk="1" latinLnBrk="0" hangingPunct="1">
              <a:lnSpc>
                <a:spcPct val="90000"/>
              </a:lnSpc>
              <a:spcBef>
                <a:spcPts val="1200"/>
              </a:spcBef>
              <a:buFont typeface="Arial" panose="020B0604020202020204" pitchFamily="34" charset="0"/>
              <a:buChar char="•"/>
              <a:defRPr sz="1900" kern="1200">
                <a:solidFill>
                  <a:schemeClr val="accent5"/>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r>
              <a:rPr lang="sv-SE" sz="2400" dirty="0"/>
              <a:t>Klinisk Fas II</a:t>
            </a:r>
          </a:p>
          <a:p>
            <a:pPr marL="378900" indent="-378900">
              <a:spcAft>
                <a:spcPts val="0"/>
              </a:spcAft>
              <a:buFont typeface="Arial" panose="020B0604020202020204" pitchFamily="34" charset="0"/>
              <a:buChar char="•"/>
            </a:pPr>
            <a:r>
              <a:rPr lang="sv-SE" sz="2400" dirty="0" err="1">
                <a:solidFill>
                  <a:schemeClr val="accent5"/>
                </a:solidFill>
              </a:rPr>
              <a:t>Mesdopetam</a:t>
            </a:r>
            <a:r>
              <a:rPr lang="sv-SE" sz="2400" dirty="0">
                <a:solidFill>
                  <a:schemeClr val="accent5"/>
                </a:solidFill>
              </a:rPr>
              <a:t>: </a:t>
            </a:r>
            <a:r>
              <a:rPr lang="sv-SE" sz="2400" b="0" dirty="0">
                <a:solidFill>
                  <a:schemeClr val="accent5"/>
                </a:solidFill>
              </a:rPr>
              <a:t>för att behandla ofrivilliga rörelser vid Parkinson orsakat av långtidsbehandling av </a:t>
            </a:r>
            <a:r>
              <a:rPr lang="sv-SE" sz="2400" b="0" dirty="0" err="1">
                <a:solidFill>
                  <a:schemeClr val="accent5"/>
                </a:solidFill>
              </a:rPr>
              <a:t>levodopa</a:t>
            </a:r>
            <a:r>
              <a:rPr lang="sv-SE" sz="2400" b="0" dirty="0">
                <a:solidFill>
                  <a:schemeClr val="accent5"/>
                </a:solidFill>
              </a:rPr>
              <a:t> (PD-</a:t>
            </a:r>
            <a:r>
              <a:rPr lang="sv-SE" sz="2400" b="0" dirty="0" err="1">
                <a:solidFill>
                  <a:schemeClr val="accent5"/>
                </a:solidFill>
              </a:rPr>
              <a:t>LIDs</a:t>
            </a:r>
            <a:r>
              <a:rPr lang="sv-SE" sz="2400" b="0" dirty="0">
                <a:solidFill>
                  <a:schemeClr val="accent5"/>
                </a:solidFill>
              </a:rPr>
              <a:t>)</a:t>
            </a:r>
          </a:p>
          <a:p>
            <a:pPr marL="378900" indent="-378900">
              <a:spcBef>
                <a:spcPts val="600"/>
              </a:spcBef>
              <a:buFont typeface="Arial" panose="020B0604020202020204" pitchFamily="34" charset="0"/>
              <a:buChar char="•"/>
            </a:pPr>
            <a:r>
              <a:rPr lang="sv-SE" sz="2400" dirty="0">
                <a:solidFill>
                  <a:schemeClr val="accent5"/>
                </a:solidFill>
              </a:rPr>
              <a:t>IRL752:</a:t>
            </a:r>
            <a:r>
              <a:rPr lang="sv-SE" sz="2400" b="0" dirty="0">
                <a:solidFill>
                  <a:schemeClr val="accent5"/>
                </a:solidFill>
              </a:rPr>
              <a:t> </a:t>
            </a:r>
            <a:r>
              <a:rPr lang="en-GB" sz="2400" b="0" dirty="0" err="1">
                <a:solidFill>
                  <a:schemeClr val="accent5"/>
                </a:solidFill>
              </a:rPr>
              <a:t>för</a:t>
            </a:r>
            <a:r>
              <a:rPr lang="en-GB" sz="2400" b="0" dirty="0">
                <a:solidFill>
                  <a:schemeClr val="accent5"/>
                </a:solidFill>
              </a:rPr>
              <a:t> </a:t>
            </a:r>
            <a:r>
              <a:rPr lang="en-GB" sz="2400" b="0" dirty="0" err="1">
                <a:solidFill>
                  <a:schemeClr val="accent5"/>
                </a:solidFill>
              </a:rPr>
              <a:t>att</a:t>
            </a:r>
            <a:r>
              <a:rPr lang="en-GB" sz="2400" b="0" dirty="0">
                <a:solidFill>
                  <a:schemeClr val="accent5"/>
                </a:solidFill>
              </a:rPr>
              <a:t> </a:t>
            </a:r>
            <a:r>
              <a:rPr lang="en-GB" sz="2400" b="0" dirty="0" err="1">
                <a:solidFill>
                  <a:schemeClr val="accent5"/>
                </a:solidFill>
              </a:rPr>
              <a:t>behandla</a:t>
            </a:r>
            <a:r>
              <a:rPr lang="en-GB" sz="2400" b="0" dirty="0">
                <a:solidFill>
                  <a:schemeClr val="accent5"/>
                </a:solidFill>
              </a:rPr>
              <a:t> </a:t>
            </a:r>
            <a:r>
              <a:rPr lang="en-GB" sz="2400" b="0" dirty="0" err="1">
                <a:solidFill>
                  <a:schemeClr val="accent5"/>
                </a:solidFill>
              </a:rPr>
              <a:t>försämrad</a:t>
            </a:r>
            <a:r>
              <a:rPr lang="en-GB" sz="2400" b="0" dirty="0">
                <a:solidFill>
                  <a:schemeClr val="accent5"/>
                </a:solidFill>
              </a:rPr>
              <a:t> </a:t>
            </a:r>
            <a:r>
              <a:rPr lang="en-GB" sz="2400" b="0" dirty="0" err="1">
                <a:solidFill>
                  <a:schemeClr val="accent5"/>
                </a:solidFill>
              </a:rPr>
              <a:t>balans</a:t>
            </a:r>
            <a:r>
              <a:rPr lang="en-GB" sz="2400" b="0" dirty="0">
                <a:solidFill>
                  <a:schemeClr val="accent5"/>
                </a:solidFill>
              </a:rPr>
              <a:t> </a:t>
            </a:r>
            <a:r>
              <a:rPr lang="en-GB" sz="2400" b="0" dirty="0" err="1">
                <a:solidFill>
                  <a:schemeClr val="accent5"/>
                </a:solidFill>
              </a:rPr>
              <a:t>och</a:t>
            </a:r>
            <a:r>
              <a:rPr lang="en-GB" sz="2400" b="0" dirty="0">
                <a:solidFill>
                  <a:schemeClr val="accent5"/>
                </a:solidFill>
              </a:rPr>
              <a:t> fall vid Parkinson (PD-Fall)</a:t>
            </a:r>
            <a:endParaRPr lang="sv-SE" sz="2400" b="0" dirty="0">
              <a:solidFill>
                <a:schemeClr val="accent5"/>
              </a:solidFill>
            </a:endParaRPr>
          </a:p>
          <a:p>
            <a:pPr>
              <a:spcBef>
                <a:spcPts val="600"/>
              </a:spcBef>
            </a:pPr>
            <a:r>
              <a:rPr lang="sv-SE" sz="2400" dirty="0"/>
              <a:t>Preklinisk fas</a:t>
            </a:r>
          </a:p>
          <a:p>
            <a:pPr marL="342900" indent="-342900">
              <a:buFont typeface="Arial" panose="020B0604020202020204" pitchFamily="34" charset="0"/>
              <a:buChar char="•"/>
            </a:pPr>
            <a:r>
              <a:rPr lang="sv-SE" sz="2400" dirty="0">
                <a:solidFill>
                  <a:schemeClr val="accent5"/>
                </a:solidFill>
              </a:rPr>
              <a:t>IRL942 &amp; IRL1009: </a:t>
            </a:r>
            <a:r>
              <a:rPr lang="sv-SE" sz="2400" b="0" dirty="0">
                <a:solidFill>
                  <a:schemeClr val="accent5"/>
                </a:solidFill>
              </a:rPr>
              <a:t>för behandling av psykiska, kognitiva och motoriska symptom vid neurodegenerativa och åldersrelaterade CNS-sjukdomar</a:t>
            </a:r>
          </a:p>
          <a:p>
            <a:pPr>
              <a:spcBef>
                <a:spcPts val="600"/>
              </a:spcBef>
              <a:spcAft>
                <a:spcPts val="0"/>
              </a:spcAft>
            </a:pPr>
            <a:r>
              <a:rPr lang="sv-SE" sz="2400" dirty="0"/>
              <a:t>Upptäcktsfas</a:t>
            </a:r>
          </a:p>
          <a:p>
            <a:pPr marL="378900" indent="-378900">
              <a:spcAft>
                <a:spcPts val="0"/>
              </a:spcAft>
              <a:buFont typeface="Arial" panose="020B0604020202020204" pitchFamily="34" charset="0"/>
              <a:buChar char="•"/>
            </a:pPr>
            <a:r>
              <a:rPr lang="sv-SE" sz="2400" dirty="0">
                <a:solidFill>
                  <a:schemeClr val="accent5"/>
                </a:solidFill>
              </a:rPr>
              <a:t>P003:</a:t>
            </a:r>
            <a:r>
              <a:rPr lang="sv-SE" sz="2400" dirty="0">
                <a:solidFill>
                  <a:schemeClr val="accent4"/>
                </a:solidFill>
              </a:rPr>
              <a:t> </a:t>
            </a:r>
            <a:r>
              <a:rPr lang="sv-SE" sz="2400" b="0" dirty="0">
                <a:solidFill>
                  <a:schemeClr val="accent5"/>
                </a:solidFill>
              </a:rPr>
              <a:t>substanser som utvecklas för behandling av nyligen diagnostiserad Parkinson</a:t>
            </a:r>
          </a:p>
          <a:p>
            <a:pPr marL="378900" indent="-378900">
              <a:spcAft>
                <a:spcPts val="0"/>
              </a:spcAft>
              <a:buFont typeface="Arial" panose="020B0604020202020204" pitchFamily="34" charset="0"/>
              <a:buChar char="•"/>
            </a:pPr>
            <a:endParaRPr lang="sv-SE" sz="2400" b="0" dirty="0">
              <a:solidFill>
                <a:schemeClr val="accent5"/>
              </a:solidFill>
            </a:endParaRPr>
          </a:p>
        </p:txBody>
      </p:sp>
    </p:spTree>
    <p:extLst>
      <p:ext uri="{BB962C8B-B14F-4D97-AF65-F5344CB8AC3E}">
        <p14:creationId xmlns:p14="http://schemas.microsoft.com/office/powerpoint/2010/main" val="390111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3C849-9011-468A-82B3-CE246575C9AF}"/>
              </a:ext>
            </a:extLst>
          </p:cNvPr>
          <p:cNvSpPr>
            <a:spLocks noGrp="1"/>
          </p:cNvSpPr>
          <p:nvPr>
            <p:ph type="sldNum" sz="quarter" idx="31"/>
          </p:nvPr>
        </p:nvSpPr>
        <p:spPr/>
        <p:txBody>
          <a:bodyPr/>
          <a:lstStyle/>
          <a:p>
            <a:fld id="{14722F4F-9070-4CBB-B231-8A1A4A78C48F}" type="slidenum">
              <a:rPr lang="en-US" smtClean="0"/>
              <a:pPr/>
              <a:t>9</a:t>
            </a:fld>
            <a:endParaRPr lang="en-US"/>
          </a:p>
        </p:txBody>
      </p:sp>
      <p:sp>
        <p:nvSpPr>
          <p:cNvPr id="5" name="Title 4">
            <a:extLst>
              <a:ext uri="{FF2B5EF4-FFF2-40B4-BE49-F238E27FC236}">
                <a16:creationId xmlns:a16="http://schemas.microsoft.com/office/drawing/2014/main" id="{B365D77C-0FE2-47D1-B88A-E692529126B3}"/>
              </a:ext>
            </a:extLst>
          </p:cNvPr>
          <p:cNvSpPr>
            <a:spLocks noGrp="1"/>
          </p:cNvSpPr>
          <p:nvPr>
            <p:ph type="title"/>
          </p:nvPr>
        </p:nvSpPr>
        <p:spPr>
          <a:xfrm>
            <a:off x="953661" y="169330"/>
            <a:ext cx="13212028" cy="1240187"/>
          </a:xfrm>
        </p:spPr>
        <p:txBody>
          <a:bodyPr/>
          <a:lstStyle/>
          <a:p>
            <a:br>
              <a:rPr lang="en-US"/>
            </a:br>
            <a:r>
              <a:rPr lang="en-GB" err="1"/>
              <a:t>Mesdopetam</a:t>
            </a:r>
            <a:r>
              <a:rPr lang="en-GB"/>
              <a:t> – </a:t>
            </a:r>
            <a:r>
              <a:rPr lang="en-GB" err="1"/>
              <a:t>förlänger</a:t>
            </a:r>
            <a:r>
              <a:rPr lang="en-GB"/>
              <a:t> “good ON-time”</a:t>
            </a:r>
            <a:endParaRPr lang="en-SE"/>
          </a:p>
        </p:txBody>
      </p:sp>
      <p:sp>
        <p:nvSpPr>
          <p:cNvPr id="2" name="Rectangle 1">
            <a:extLst>
              <a:ext uri="{FF2B5EF4-FFF2-40B4-BE49-F238E27FC236}">
                <a16:creationId xmlns:a16="http://schemas.microsoft.com/office/drawing/2014/main" id="{9468ADD7-F5C0-4EB2-BB42-352DB2246EF9}"/>
              </a:ext>
            </a:extLst>
          </p:cNvPr>
          <p:cNvSpPr/>
          <p:nvPr/>
        </p:nvSpPr>
        <p:spPr>
          <a:xfrm>
            <a:off x="846958" y="1941941"/>
            <a:ext cx="13407178" cy="489878"/>
          </a:xfrm>
          <a:prstGeom prst="rect">
            <a:avLst/>
          </a:prstGeom>
        </p:spPr>
        <p:txBody>
          <a:bodyPr wrap="square">
            <a:spAutoFit/>
          </a:bodyPr>
          <a:lstStyle/>
          <a:p>
            <a:pPr marL="0" lvl="1" defTabSz="1425550">
              <a:lnSpc>
                <a:spcPts val="3100"/>
              </a:lnSpc>
              <a:spcBef>
                <a:spcPts val="500"/>
              </a:spcBef>
              <a:spcAft>
                <a:spcPts val="500"/>
              </a:spcAft>
              <a:buClr>
                <a:schemeClr val="accent1"/>
              </a:buClr>
              <a:buSzPct val="100000"/>
              <a:tabLst>
                <a:tab pos="2509837" algn="l"/>
              </a:tabLst>
              <a:defRPr/>
            </a:pPr>
            <a:r>
              <a:rPr lang="sv-SE" sz="3200" dirty="0" err="1">
                <a:solidFill>
                  <a:srgbClr val="786F64"/>
                </a:solidFill>
                <a:latin typeface="+mj-lt"/>
              </a:rPr>
              <a:t>Mesdopetam</a:t>
            </a:r>
            <a:r>
              <a:rPr lang="sv-SE" sz="3200" dirty="0">
                <a:solidFill>
                  <a:srgbClr val="786F64"/>
                </a:solidFill>
                <a:latin typeface="+mj-lt"/>
              </a:rPr>
              <a:t> ökar ”</a:t>
            </a:r>
            <a:r>
              <a:rPr lang="sv-SE" sz="3200" dirty="0" err="1">
                <a:solidFill>
                  <a:srgbClr val="786F64"/>
                </a:solidFill>
                <a:latin typeface="+mj-lt"/>
              </a:rPr>
              <a:t>good</a:t>
            </a:r>
            <a:r>
              <a:rPr lang="sv-SE" sz="3200" dirty="0">
                <a:solidFill>
                  <a:srgbClr val="786F64"/>
                </a:solidFill>
                <a:latin typeface="+mj-lt"/>
              </a:rPr>
              <a:t> ON-</a:t>
            </a:r>
            <a:r>
              <a:rPr lang="sv-SE" sz="3200" dirty="0" err="1">
                <a:solidFill>
                  <a:srgbClr val="786F64"/>
                </a:solidFill>
                <a:latin typeface="+mj-lt"/>
              </a:rPr>
              <a:t>time</a:t>
            </a:r>
            <a:r>
              <a:rPr lang="sv-SE" sz="3200" dirty="0">
                <a:solidFill>
                  <a:srgbClr val="786F64"/>
                </a:solidFill>
                <a:latin typeface="+mj-lt"/>
              </a:rPr>
              <a:t>” genom minskning av </a:t>
            </a:r>
            <a:r>
              <a:rPr lang="sv-SE" sz="3200" dirty="0" err="1">
                <a:solidFill>
                  <a:srgbClr val="786F64"/>
                </a:solidFill>
                <a:latin typeface="+mj-lt"/>
              </a:rPr>
              <a:t>dyskinesier</a:t>
            </a:r>
            <a:endParaRPr lang="sv-SE" sz="3200" dirty="0">
              <a:solidFill>
                <a:srgbClr val="786F64"/>
              </a:solidFill>
              <a:latin typeface="+mj-lt"/>
            </a:endParaRPr>
          </a:p>
        </p:txBody>
      </p:sp>
      <p:sp>
        <p:nvSpPr>
          <p:cNvPr id="9" name="TextBox 8">
            <a:extLst>
              <a:ext uri="{FF2B5EF4-FFF2-40B4-BE49-F238E27FC236}">
                <a16:creationId xmlns:a16="http://schemas.microsoft.com/office/drawing/2014/main" id="{65004C8F-A3AA-469F-812B-13B5AFFFC559}"/>
              </a:ext>
            </a:extLst>
          </p:cNvPr>
          <p:cNvSpPr txBox="1"/>
          <p:nvPr/>
        </p:nvSpPr>
        <p:spPr>
          <a:xfrm>
            <a:off x="1716618" y="8313502"/>
            <a:ext cx="4966341" cy="1206763"/>
          </a:xfrm>
          <a:prstGeom prst="rect">
            <a:avLst/>
          </a:prstGeom>
          <a:noFill/>
        </p:spPr>
        <p:txBody>
          <a:bodyPr wrap="square" lIns="0" rIns="0" rtlCol="0" anchor="t">
            <a:noAutofit/>
          </a:bodyPr>
          <a:lstStyle/>
          <a:p>
            <a:pPr marL="107954" lvl="1" defTabSz="914420">
              <a:lnSpc>
                <a:spcPct val="90000"/>
              </a:lnSpc>
              <a:spcBef>
                <a:spcPts val="500"/>
              </a:spcBef>
              <a:buClr>
                <a:schemeClr val="accent1"/>
              </a:buClr>
              <a:buSzPct val="100000"/>
              <a:tabLst>
                <a:tab pos="2509837" algn="l"/>
              </a:tabLst>
              <a:defRPr/>
            </a:pPr>
            <a:r>
              <a:rPr lang="sv-SE" sz="2000">
                <a:solidFill>
                  <a:schemeClr val="accent5"/>
                </a:solidFill>
                <a:latin typeface="+mj-lt"/>
              </a:rPr>
              <a:t>24 timmars cykel för en PD-</a:t>
            </a:r>
            <a:r>
              <a:rPr lang="sv-SE" sz="2000" err="1">
                <a:solidFill>
                  <a:schemeClr val="accent5"/>
                </a:solidFill>
                <a:latin typeface="+mj-lt"/>
              </a:rPr>
              <a:t>LIDs</a:t>
            </a:r>
            <a:r>
              <a:rPr lang="sv-SE" sz="2000">
                <a:solidFill>
                  <a:schemeClr val="accent5"/>
                </a:solidFill>
                <a:latin typeface="+mj-lt"/>
              </a:rPr>
              <a:t> patient behandlad med standard </a:t>
            </a:r>
            <a:r>
              <a:rPr lang="sv-SE" sz="2000" err="1">
                <a:solidFill>
                  <a:schemeClr val="accent5"/>
                </a:solidFill>
                <a:latin typeface="+mj-lt"/>
              </a:rPr>
              <a:t>antiparkinson</a:t>
            </a:r>
            <a:r>
              <a:rPr lang="sv-SE" sz="2000">
                <a:solidFill>
                  <a:schemeClr val="accent5"/>
                </a:solidFill>
                <a:latin typeface="+mj-lt"/>
              </a:rPr>
              <a:t> medicinering (</a:t>
            </a:r>
            <a:r>
              <a:rPr lang="sv-SE" sz="2000" err="1">
                <a:solidFill>
                  <a:schemeClr val="accent5"/>
                </a:solidFill>
                <a:latin typeface="+mj-lt"/>
              </a:rPr>
              <a:t>levodopa</a:t>
            </a:r>
            <a:r>
              <a:rPr lang="sv-SE" sz="2000">
                <a:solidFill>
                  <a:schemeClr val="accent5"/>
                </a:solidFill>
                <a:latin typeface="+mj-lt"/>
              </a:rPr>
              <a:t>).</a:t>
            </a:r>
          </a:p>
        </p:txBody>
      </p:sp>
      <p:sp>
        <p:nvSpPr>
          <p:cNvPr id="10" name="TextBox 9">
            <a:extLst>
              <a:ext uri="{FF2B5EF4-FFF2-40B4-BE49-F238E27FC236}">
                <a16:creationId xmlns:a16="http://schemas.microsoft.com/office/drawing/2014/main" id="{4E66B56E-1D16-4D21-927C-43EBC5529277}"/>
              </a:ext>
            </a:extLst>
          </p:cNvPr>
          <p:cNvSpPr txBox="1"/>
          <p:nvPr/>
        </p:nvSpPr>
        <p:spPr>
          <a:xfrm>
            <a:off x="9013647" y="8313502"/>
            <a:ext cx="4966341" cy="1073139"/>
          </a:xfrm>
          <a:prstGeom prst="rect">
            <a:avLst/>
          </a:prstGeom>
          <a:noFill/>
        </p:spPr>
        <p:txBody>
          <a:bodyPr wrap="square" lIns="0" rIns="0" rtlCol="0" anchor="t">
            <a:noAutofit/>
          </a:bodyPr>
          <a:lstStyle/>
          <a:p>
            <a:pPr marL="107954" lvl="1" defTabSz="914420">
              <a:lnSpc>
                <a:spcPct val="90000"/>
              </a:lnSpc>
              <a:spcBef>
                <a:spcPts val="500"/>
              </a:spcBef>
              <a:buClr>
                <a:schemeClr val="accent1"/>
              </a:buClr>
              <a:buSzPct val="100000"/>
              <a:tabLst>
                <a:tab pos="2509837" algn="l"/>
              </a:tabLst>
              <a:defRPr/>
            </a:pPr>
            <a:r>
              <a:rPr lang="sv-SE" sz="2000">
                <a:solidFill>
                  <a:schemeClr val="accent5"/>
                </a:solidFill>
                <a:latin typeface="+mj-lt"/>
              </a:rPr>
              <a:t>24 timmars cykel för en PD-</a:t>
            </a:r>
            <a:r>
              <a:rPr lang="sv-SE" sz="2000" err="1">
                <a:solidFill>
                  <a:schemeClr val="accent5"/>
                </a:solidFill>
                <a:latin typeface="+mj-lt"/>
              </a:rPr>
              <a:t>LIDs</a:t>
            </a:r>
            <a:r>
              <a:rPr lang="sv-SE" sz="2000">
                <a:solidFill>
                  <a:schemeClr val="accent5"/>
                </a:solidFill>
                <a:latin typeface="+mj-lt"/>
              </a:rPr>
              <a:t> patient behandlad med standard </a:t>
            </a:r>
            <a:r>
              <a:rPr lang="sv-SE" sz="2000" err="1">
                <a:solidFill>
                  <a:schemeClr val="accent5"/>
                </a:solidFill>
                <a:latin typeface="+mj-lt"/>
              </a:rPr>
              <a:t>antiparkinson</a:t>
            </a:r>
            <a:r>
              <a:rPr lang="sv-SE" sz="2000">
                <a:solidFill>
                  <a:schemeClr val="accent5"/>
                </a:solidFill>
                <a:latin typeface="+mj-lt"/>
              </a:rPr>
              <a:t> medicinering (</a:t>
            </a:r>
            <a:r>
              <a:rPr lang="sv-SE" sz="2000" err="1">
                <a:solidFill>
                  <a:schemeClr val="accent5"/>
                </a:solidFill>
                <a:latin typeface="+mj-lt"/>
              </a:rPr>
              <a:t>levodopa</a:t>
            </a:r>
            <a:r>
              <a:rPr lang="sv-SE" sz="2000">
                <a:solidFill>
                  <a:schemeClr val="accent5"/>
                </a:solidFill>
                <a:latin typeface="+mj-lt"/>
              </a:rPr>
              <a:t>) och </a:t>
            </a:r>
            <a:r>
              <a:rPr lang="sv-SE" sz="2000" err="1">
                <a:solidFill>
                  <a:schemeClr val="accent1"/>
                </a:solidFill>
                <a:latin typeface="+mj-lt"/>
              </a:rPr>
              <a:t>mesdopetam</a:t>
            </a:r>
            <a:r>
              <a:rPr lang="sv-SE" sz="2000">
                <a:solidFill>
                  <a:schemeClr val="accent5"/>
                </a:solidFill>
              </a:rPr>
              <a:t>.</a:t>
            </a:r>
          </a:p>
        </p:txBody>
      </p:sp>
      <p:pic>
        <p:nvPicPr>
          <p:cNvPr id="6" name="Picture 5" descr="A picture containing device, drawing&#10;&#10;Description automatically generated">
            <a:extLst>
              <a:ext uri="{FF2B5EF4-FFF2-40B4-BE49-F238E27FC236}">
                <a16:creationId xmlns:a16="http://schemas.microsoft.com/office/drawing/2014/main" id="{EFBE62DB-765E-9A4F-BC41-0ED56C605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324" y="3198107"/>
            <a:ext cx="12665255" cy="4582971"/>
          </a:xfrm>
          <a:prstGeom prst="rect">
            <a:avLst/>
          </a:prstGeom>
        </p:spPr>
      </p:pic>
    </p:spTree>
    <p:extLst>
      <p:ext uri="{BB962C8B-B14F-4D97-AF65-F5344CB8AC3E}">
        <p14:creationId xmlns:p14="http://schemas.microsoft.com/office/powerpoint/2010/main" val="11608175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MM_SHAPE_TYPE" val="STAMP"/>
</p:tagLst>
</file>

<file path=ppt/tags/tag4.xml><?xml version="1.0" encoding="utf-8"?>
<p:tagLst xmlns:a="http://schemas.openxmlformats.org/drawingml/2006/main" xmlns:r="http://schemas.openxmlformats.org/officeDocument/2006/relationships" xmlns:p="http://schemas.openxmlformats.org/presentationml/2006/main">
  <p:tag name="MM_SHAPE_TYPE" val="SECTION"/>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MM_SHAPE_TYPE" val="STAMP"/>
</p:tagLst>
</file>

<file path=ppt/tags/tag8.xml><?xml version="1.0" encoding="utf-8"?>
<p:tagLst xmlns:a="http://schemas.openxmlformats.org/drawingml/2006/main" xmlns:r="http://schemas.openxmlformats.org/officeDocument/2006/relationships" xmlns:p="http://schemas.openxmlformats.org/presentationml/2006/main">
  <p:tag name="MM_SHAPE_TYPE" val="SECTION"/>
</p:tagLst>
</file>

<file path=ppt/theme/theme1.xml><?xml version="1.0" encoding="utf-8"?>
<a:theme xmlns:a="http://schemas.openxmlformats.org/drawingml/2006/main" name="IRL">
  <a:themeElements>
    <a:clrScheme name="IRL">
      <a:dk1>
        <a:sysClr val="windowText" lastClr="000000"/>
      </a:dk1>
      <a:lt1>
        <a:sysClr val="window" lastClr="FFFFFF"/>
      </a:lt1>
      <a:dk2>
        <a:srgbClr val="44546A"/>
      </a:dk2>
      <a:lt2>
        <a:srgbClr val="D7D1C9"/>
      </a:lt2>
      <a:accent1>
        <a:srgbClr val="E95412"/>
      </a:accent1>
      <a:accent2>
        <a:srgbClr val="EE8560"/>
      </a:accent2>
      <a:accent3>
        <a:srgbClr val="F6B99F"/>
      </a:accent3>
      <a:accent4>
        <a:srgbClr val="5F5E5E"/>
      </a:accent4>
      <a:accent5>
        <a:srgbClr val="786F64"/>
      </a:accent5>
      <a:accent6>
        <a:srgbClr val="9F958B"/>
      </a:accent6>
      <a:hlink>
        <a:srgbClr val="0563C1"/>
      </a:hlink>
      <a:folHlink>
        <a:srgbClr val="954F72"/>
      </a:folHlink>
    </a:clrScheme>
    <a:fontScheme name="IRL">
      <a:majorFont>
        <a:latin typeface="Times"/>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400" smtClean="0"/>
        </a:defPPr>
      </a:lstStyle>
    </a:txDef>
  </a:objectDefaults>
  <a:extraClrSchemeLst/>
  <a:extLst>
    <a:ext uri="{05A4C25C-085E-4340-85A3-A5531E510DB2}">
      <thm15:themeFamily xmlns:thm15="http://schemas.microsoft.com/office/thememl/2012/main" name="IRL ppt mall_20171016.potx" id="{3361A66B-422A-4017-A5B2-25533A95D51E}" vid="{CA75FC25-DBDF-46A4-BF0F-86CE1237D6C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A901B3633D214D92AB77E805200212" ma:contentTypeVersion="11" ma:contentTypeDescription="Create a new document." ma:contentTypeScope="" ma:versionID="bd28bcbf3dce7f9dac79ab30b27cfd36">
  <xsd:schema xmlns:xsd="http://www.w3.org/2001/XMLSchema" xmlns:xs="http://www.w3.org/2001/XMLSchema" xmlns:p="http://schemas.microsoft.com/office/2006/metadata/properties" xmlns:ns2="79e0f8a3-2113-48cb-85c4-ef40afcd06e1" xmlns:ns3="379683b3-6efc-4b24-bd7b-248106dc3bd2" targetNamespace="http://schemas.microsoft.com/office/2006/metadata/properties" ma:root="true" ma:fieldsID="37905203fa2346a24dc3376bf088a3dc" ns2:_="" ns3:_="">
    <xsd:import namespace="79e0f8a3-2113-48cb-85c4-ef40afcd06e1"/>
    <xsd:import namespace="379683b3-6efc-4b24-bd7b-248106dc3b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e0f8a3-2113-48cb-85c4-ef40afcd0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9683b3-6efc-4b24-bd7b-248106dc3bd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C8B99F-F13D-4DAC-B4DF-99B530AE8F45}">
  <ds:schemaRefs>
    <ds:schemaRef ds:uri="http://schemas.microsoft.com/office/2006/metadata/properties"/>
    <ds:schemaRef ds:uri="http://schemas.microsoft.com/office/2006/documentManagement/types"/>
    <ds:schemaRef ds:uri="http://purl.org/dc/dcmitype/"/>
    <ds:schemaRef ds:uri="379683b3-6efc-4b24-bd7b-248106dc3bd2"/>
    <ds:schemaRef ds:uri="79e0f8a3-2113-48cb-85c4-ef40afcd06e1"/>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51F59EAE-C4CC-4967-AEEA-B8D702241E30}">
  <ds:schemaRefs>
    <ds:schemaRef ds:uri="http://schemas.microsoft.com/sharepoint/v3/contenttype/forms"/>
  </ds:schemaRefs>
</ds:datastoreItem>
</file>

<file path=customXml/itemProps3.xml><?xml version="1.0" encoding="utf-8"?>
<ds:datastoreItem xmlns:ds="http://schemas.openxmlformats.org/officeDocument/2006/customXml" ds:itemID="{00072DCF-2BE0-41D8-9F1A-0DCD3E89F759}"/>
</file>

<file path=docProps/app.xml><?xml version="1.0" encoding="utf-8"?>
<Properties xmlns="http://schemas.openxmlformats.org/officeDocument/2006/extended-properties" xmlns:vt="http://schemas.openxmlformats.org/officeDocument/2006/docPropsVTypes">
  <Template>IRL ppt mall_20171023</Template>
  <TotalTime>161</TotalTime>
  <Words>1199</Words>
  <Application>Microsoft Macintosh PowerPoint</Application>
  <PresentationFormat>Custom</PresentationFormat>
  <Paragraphs>240</Paragraphs>
  <Slides>23</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Calibri</vt:lpstr>
      <vt:lpstr>System Font Regular</vt:lpstr>
      <vt:lpstr>Times</vt:lpstr>
      <vt:lpstr>IRL</vt:lpstr>
      <vt:lpstr>think-cell Slide</vt:lpstr>
      <vt:lpstr>Årsstämma 2020</vt:lpstr>
      <vt:lpstr>IRLAB – fokus på Parkinsons sjukdom</vt:lpstr>
      <vt:lpstr>Året 2019</vt:lpstr>
      <vt:lpstr>Året 2019</vt:lpstr>
      <vt:lpstr>Den näst vanligaste neurodegenerativa sjukdomen</vt:lpstr>
      <vt:lpstr>Stora behov vid behandling av Parkinsons sjukdom</vt:lpstr>
      <vt:lpstr>ISP genererar våra läkemedelskandidater</vt:lpstr>
      <vt:lpstr>Projektportfölj för nya behandlingar inom Parkinson</vt:lpstr>
      <vt:lpstr> Mesdopetam – förlänger “good ON-time”</vt:lpstr>
      <vt:lpstr> Hur verkar mesdopetam?</vt:lpstr>
      <vt:lpstr>Konkurrensfördelar</vt:lpstr>
      <vt:lpstr>IRL752 – förbättrar balans och minskar fall</vt:lpstr>
      <vt:lpstr>Hur verkar IRL752?</vt:lpstr>
      <vt:lpstr>Konkurrensfördelar</vt:lpstr>
      <vt:lpstr>Marknad och konkurrens</vt:lpstr>
      <vt:lpstr>Finansiell styrka tar oss mot bolagets mål</vt:lpstr>
      <vt:lpstr>Antalet aktieägare ökar</vt:lpstr>
      <vt:lpstr>Nyckelkompetenser knyts till bolaget</vt:lpstr>
      <vt:lpstr>Rörelsens kostnader speglar bolagets positiva utveckling</vt:lpstr>
      <vt:lpstr>2020: Året för en ny fas i bolagets utveckling</vt:lpstr>
      <vt:lpstr>Stärka bolagsprofilen</vt:lpstr>
      <vt:lpstr>Mot Nasdaq Stockholms huvudlista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jakob ivarsson</dc:creator>
  <cp:lastModifiedBy>Tove Bergenholt</cp:lastModifiedBy>
  <cp:revision>1</cp:revision>
  <cp:lastPrinted>2018-05-07T07:42:11Z</cp:lastPrinted>
  <dcterms:created xsi:type="dcterms:W3CDTF">2018-05-04T08:49:29Z</dcterms:created>
  <dcterms:modified xsi:type="dcterms:W3CDTF">2020-05-06T13:40:07Z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0x01010098A901B3633D214D92AB77E805200212</vt:lpwstr>
  </property>
  <property fmtid="{D5CDD505-2E9C-101B-9397-08002B2CF9AE}" pid="3" name="AuthorIds_UIVersion_4096">
    <vt:lpwstr>25</vt:lpwstr>
  </property>
  <property fmtid="{D5CDD505-2E9C-101B-9397-08002B2CF9AE}" pid="4" name="AuthorIds_UIVersion_4608">
    <vt:lpwstr>25</vt:lpwstr>
  </property>
  <property fmtid="{D5CDD505-2E9C-101B-9397-08002B2CF9AE}" pid="5" name="AuthorIds_UIVersion_6144">
    <vt:lpwstr>12</vt:lpwstr>
  </property>
  <property fmtid="{D5CDD505-2E9C-101B-9397-08002B2CF9AE}" pid="6" name="AuthorIds_UIVersion_7680">
    <vt:lpwstr>25</vt:lpwstr>
  </property>
  <property fmtid="{D5CDD505-2E9C-101B-9397-08002B2CF9AE}" pid="7" name="AuthorIds_UIVersion_16896">
    <vt:lpwstr>25</vt:lpwstr>
  </property>
  <property fmtid="{D5CDD505-2E9C-101B-9397-08002B2CF9AE}" pid="8" name="AuthorIds_UIVersion_19456">
    <vt:lpwstr>25</vt:lpwstr>
  </property>
</Properties>
</file>